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20"/>
  </p:notesMasterIdLst>
  <p:handoutMasterIdLst>
    <p:handoutMasterId r:id="rId21"/>
  </p:handoutMasterIdLst>
  <p:sldIdLst>
    <p:sldId id="299" r:id="rId5"/>
    <p:sldId id="318" r:id="rId6"/>
    <p:sldId id="300" r:id="rId7"/>
    <p:sldId id="301" r:id="rId8"/>
    <p:sldId id="302" r:id="rId9"/>
    <p:sldId id="303" r:id="rId10"/>
    <p:sldId id="304" r:id="rId11"/>
    <p:sldId id="305" r:id="rId12"/>
    <p:sldId id="311" r:id="rId13"/>
    <p:sldId id="319" r:id="rId14"/>
    <p:sldId id="310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44" userDrawn="1">
          <p15:clr>
            <a:srgbClr val="A4A3A4"/>
          </p15:clr>
        </p15:guide>
        <p15:guide id="4" pos="34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A27"/>
    <a:srgbClr val="7D4F4E"/>
    <a:srgbClr val="F3E487"/>
    <a:srgbClr val="F0DE8F"/>
    <a:srgbClr val="68552E"/>
    <a:srgbClr val="D3B8EF"/>
    <a:srgbClr val="00329F"/>
    <a:srgbClr val="FF5000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033" autoAdjust="0"/>
  </p:normalViewPr>
  <p:slideViewPr>
    <p:cSldViewPr snapToGrid="0" snapToObjects="1">
      <p:cViewPr varScale="1">
        <p:scale>
          <a:sx n="74" d="100"/>
          <a:sy n="74" d="100"/>
        </p:scale>
        <p:origin x="1762" y="283"/>
      </p:cViewPr>
      <p:guideLst>
        <p:guide orient="horz" pos="3362"/>
        <p:guide pos="2880"/>
        <p:guide pos="244"/>
        <p:guide pos="346"/>
        <p:guide orient="horz" pos="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64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VAN OVERWALLE" userId="55f693c9-ada7-41d6-9352-c78c1d88020b" providerId="ADAL" clId="{CDC9C3A2-A2BC-45BC-93A7-D334015B9716}"/>
    <pc:docChg chg="undo redo custSel addSld delSld modSld modMainMaster">
      <pc:chgData name="Frank VAN OVERWALLE" userId="55f693c9-ada7-41d6-9352-c78c1d88020b" providerId="ADAL" clId="{CDC9C3A2-A2BC-45BC-93A7-D334015B9716}" dt="2026-04-02T10:40:22.815" v="481" actId="108"/>
      <pc:docMkLst>
        <pc:docMk/>
      </pc:docMkLst>
      <pc:sldChg chg="del">
        <pc:chgData name="Frank VAN OVERWALLE" userId="55f693c9-ada7-41d6-9352-c78c1d88020b" providerId="ADAL" clId="{CDC9C3A2-A2BC-45BC-93A7-D334015B9716}" dt="2026-04-02T09:46:40.660" v="68" actId="2696"/>
        <pc:sldMkLst>
          <pc:docMk/>
          <pc:sldMk cId="2064985399" sldId="261"/>
        </pc:sldMkLst>
      </pc:sldChg>
      <pc:sldChg chg="addSp delSp modSp mod delAnim modAnim">
        <pc:chgData name="Frank VAN OVERWALLE" userId="55f693c9-ada7-41d6-9352-c78c1d88020b" providerId="ADAL" clId="{CDC9C3A2-A2BC-45BC-93A7-D334015B9716}" dt="2026-04-02T10:07:19.104" v="289" actId="1076"/>
        <pc:sldMkLst>
          <pc:docMk/>
          <pc:sldMk cId="1921419818" sldId="299"/>
        </pc:sldMkLst>
        <pc:spChg chg="add del mod">
          <ac:chgData name="Frank VAN OVERWALLE" userId="55f693c9-ada7-41d6-9352-c78c1d88020b" providerId="ADAL" clId="{CDC9C3A2-A2BC-45BC-93A7-D334015B9716}" dt="2026-04-02T09:42:13.496" v="13" actId="478"/>
          <ac:spMkLst>
            <pc:docMk/>
            <pc:sldMk cId="1921419818" sldId="299"/>
            <ac:spMk id="4" creationId="{DE3067D2-F795-B054-1E54-19D8D49ECDF9}"/>
          </ac:spMkLst>
        </pc:spChg>
        <pc:spChg chg="mod">
          <ac:chgData name="Frank VAN OVERWALLE" userId="55f693c9-ada7-41d6-9352-c78c1d88020b" providerId="ADAL" clId="{CDC9C3A2-A2BC-45BC-93A7-D334015B9716}" dt="2026-04-02T09:42:10.909" v="12" actId="1076"/>
          <ac:spMkLst>
            <pc:docMk/>
            <pc:sldMk cId="1921419818" sldId="299"/>
            <ac:spMk id="6" creationId="{60C4CD73-EF39-FA4C-8B8E-6FCC46753ED6}"/>
          </ac:spMkLst>
        </pc:spChg>
        <pc:spChg chg="del">
          <ac:chgData name="Frank VAN OVERWALLE" userId="55f693c9-ada7-41d6-9352-c78c1d88020b" providerId="ADAL" clId="{CDC9C3A2-A2BC-45BC-93A7-D334015B9716}" dt="2026-04-02T09:41:45.435" v="6" actId="478"/>
          <ac:spMkLst>
            <pc:docMk/>
            <pc:sldMk cId="1921419818" sldId="299"/>
            <ac:spMk id="7" creationId="{2FC2B26F-7FA5-BF47-BA8B-B69297D4386D}"/>
          </ac:spMkLst>
        </pc:spChg>
        <pc:spChg chg="add del mod">
          <ac:chgData name="Frank VAN OVERWALLE" userId="55f693c9-ada7-41d6-9352-c78c1d88020b" providerId="ADAL" clId="{CDC9C3A2-A2BC-45BC-93A7-D334015B9716}" dt="2026-04-02T09:45:10.498" v="34" actId="478"/>
          <ac:spMkLst>
            <pc:docMk/>
            <pc:sldMk cId="1921419818" sldId="299"/>
            <ac:spMk id="13" creationId="{79C2D22C-A028-96D1-5DBF-6768E292D62E}"/>
          </ac:spMkLst>
        </pc:spChg>
        <pc:spChg chg="add mod">
          <ac:chgData name="Frank VAN OVERWALLE" userId="55f693c9-ada7-41d6-9352-c78c1d88020b" providerId="ADAL" clId="{CDC9C3A2-A2BC-45BC-93A7-D334015B9716}" dt="2026-04-02T10:07:19.104" v="289" actId="1076"/>
          <ac:spMkLst>
            <pc:docMk/>
            <pc:sldMk cId="1921419818" sldId="299"/>
            <ac:spMk id="14" creationId="{0E10CF8F-8C4E-6D8A-F8DE-C243C8EB8B1F}"/>
          </ac:spMkLst>
        </pc:spChg>
        <pc:spChg chg="add mod">
          <ac:chgData name="Frank VAN OVERWALLE" userId="55f693c9-ada7-41d6-9352-c78c1d88020b" providerId="ADAL" clId="{CDC9C3A2-A2BC-45BC-93A7-D334015B9716}" dt="2026-04-02T10:06:33.526" v="284" actId="14100"/>
          <ac:spMkLst>
            <pc:docMk/>
            <pc:sldMk cId="1921419818" sldId="299"/>
            <ac:spMk id="16" creationId="{5479CE90-B4A0-021C-D298-A7B70BDEA27E}"/>
          </ac:spMkLst>
        </pc:spChg>
        <pc:spChg chg="add mod">
          <ac:chgData name="Frank VAN OVERWALLE" userId="55f693c9-ada7-41d6-9352-c78c1d88020b" providerId="ADAL" clId="{CDC9C3A2-A2BC-45BC-93A7-D334015B9716}" dt="2026-04-02T10:06:46.827" v="286" actId="2711"/>
          <ac:spMkLst>
            <pc:docMk/>
            <pc:sldMk cId="1921419818" sldId="299"/>
            <ac:spMk id="17" creationId="{C4488100-C249-246D-BDCC-BBF1C08C16C4}"/>
          </ac:spMkLst>
        </pc:spChg>
        <pc:spChg chg="del mod">
          <ac:chgData name="Frank VAN OVERWALLE" userId="55f693c9-ada7-41d6-9352-c78c1d88020b" providerId="ADAL" clId="{CDC9C3A2-A2BC-45BC-93A7-D334015B9716}" dt="2026-04-02T09:42:15.836" v="14" actId="478"/>
          <ac:spMkLst>
            <pc:docMk/>
            <pc:sldMk cId="1921419818" sldId="299"/>
            <ac:spMk id="21" creationId="{00000000-0000-0000-0000-000000000000}"/>
          </ac:spMkLst>
        </pc:spChg>
        <pc:picChg chg="add mod modCrop">
          <ac:chgData name="Frank VAN OVERWALLE" userId="55f693c9-ada7-41d6-9352-c78c1d88020b" providerId="ADAL" clId="{CDC9C3A2-A2BC-45BC-93A7-D334015B9716}" dt="2026-04-02T09:44:25.379" v="30" actId="14100"/>
          <ac:picMkLst>
            <pc:docMk/>
            <pc:sldMk cId="1921419818" sldId="299"/>
            <ac:picMk id="11" creationId="{9DC3004C-BD44-0192-E5F2-D89306B3503E}"/>
          </ac:picMkLst>
        </pc:picChg>
        <pc:picChg chg="add del mod">
          <ac:chgData name="Frank VAN OVERWALLE" userId="55f693c9-ada7-41d6-9352-c78c1d88020b" providerId="ADAL" clId="{CDC9C3A2-A2BC-45BC-93A7-D334015B9716}" dt="2026-04-02T10:03:04.717" v="168" actId="478"/>
          <ac:picMkLst>
            <pc:docMk/>
            <pc:sldMk cId="1921419818" sldId="299"/>
            <ac:picMk id="12" creationId="{AC58AB34-B33C-22DB-52EF-C322895DE0DD}"/>
          </ac:picMkLst>
        </pc:picChg>
        <pc:picChg chg="add del mod">
          <ac:chgData name="Frank VAN OVERWALLE" userId="55f693c9-ada7-41d6-9352-c78c1d88020b" providerId="ADAL" clId="{CDC9C3A2-A2BC-45BC-93A7-D334015B9716}" dt="2026-04-02T10:06:17.862" v="280" actId="478"/>
          <ac:picMkLst>
            <pc:docMk/>
            <pc:sldMk cId="1921419818" sldId="299"/>
            <ac:picMk id="15" creationId="{010BF175-62BD-2000-49E5-4F832F735575}"/>
          </ac:picMkLst>
        </pc:picChg>
        <pc:picChg chg="del">
          <ac:chgData name="Frank VAN OVERWALLE" userId="55f693c9-ada7-41d6-9352-c78c1d88020b" providerId="ADAL" clId="{CDC9C3A2-A2BC-45BC-93A7-D334015B9716}" dt="2026-04-02T09:41:46.531" v="7" actId="478"/>
          <ac:picMkLst>
            <pc:docMk/>
            <pc:sldMk cId="1921419818" sldId="299"/>
            <ac:picMk id="1026" creationId="{1A20BAAB-F8AE-F6A4-321B-3B3EEB255395}"/>
          </ac:picMkLst>
        </pc:picChg>
      </pc:sldChg>
      <pc:sldChg chg="addSp modSp mod">
        <pc:chgData name="Frank VAN OVERWALLE" userId="55f693c9-ada7-41d6-9352-c78c1d88020b" providerId="ADAL" clId="{CDC9C3A2-A2BC-45BC-93A7-D334015B9716}" dt="2026-04-02T10:34:05.723" v="346" actId="20577"/>
        <pc:sldMkLst>
          <pc:docMk/>
          <pc:sldMk cId="195422805" sldId="300"/>
        </pc:sldMkLst>
        <pc:spChg chg="add mod">
          <ac:chgData name="Frank VAN OVERWALLE" userId="55f693c9-ada7-41d6-9352-c78c1d88020b" providerId="ADAL" clId="{CDC9C3A2-A2BC-45BC-93A7-D334015B9716}" dt="2026-04-02T10:34:05.723" v="346" actId="20577"/>
          <ac:spMkLst>
            <pc:docMk/>
            <pc:sldMk cId="195422805" sldId="300"/>
            <ac:spMk id="9" creationId="{9CED6AE2-C5AF-1EDF-069A-B611224BC45C}"/>
          </ac:spMkLst>
        </pc:spChg>
      </pc:sldChg>
      <pc:sldChg chg="addSp modSp mod">
        <pc:chgData name="Frank VAN OVERWALLE" userId="55f693c9-ada7-41d6-9352-c78c1d88020b" providerId="ADAL" clId="{CDC9C3A2-A2BC-45BC-93A7-D334015B9716}" dt="2026-04-02T10:34:20.225" v="367" actId="20577"/>
        <pc:sldMkLst>
          <pc:docMk/>
          <pc:sldMk cId="306441681" sldId="301"/>
        </pc:sldMkLst>
        <pc:spChg chg="add mod">
          <ac:chgData name="Frank VAN OVERWALLE" userId="55f693c9-ada7-41d6-9352-c78c1d88020b" providerId="ADAL" clId="{CDC9C3A2-A2BC-45BC-93A7-D334015B9716}" dt="2026-04-02T10:34:20.225" v="367" actId="20577"/>
          <ac:spMkLst>
            <pc:docMk/>
            <pc:sldMk cId="306441681" sldId="301"/>
            <ac:spMk id="9" creationId="{B48832BC-455D-6E13-5666-5FDFE51653EE}"/>
          </ac:spMkLst>
        </pc:spChg>
      </pc:sldChg>
      <pc:sldChg chg="addSp delSp modSp mod">
        <pc:chgData name="Frank VAN OVERWALLE" userId="55f693c9-ada7-41d6-9352-c78c1d88020b" providerId="ADAL" clId="{CDC9C3A2-A2BC-45BC-93A7-D334015B9716}" dt="2026-04-02T10:34:45.605" v="401" actId="20577"/>
        <pc:sldMkLst>
          <pc:docMk/>
          <pc:sldMk cId="2119545624" sldId="302"/>
        </pc:sldMkLst>
        <pc:spChg chg="add del mod">
          <ac:chgData name="Frank VAN OVERWALLE" userId="55f693c9-ada7-41d6-9352-c78c1d88020b" providerId="ADAL" clId="{CDC9C3A2-A2BC-45BC-93A7-D334015B9716}" dt="2026-04-02T10:34:32.185" v="369" actId="478"/>
          <ac:spMkLst>
            <pc:docMk/>
            <pc:sldMk cId="2119545624" sldId="302"/>
            <ac:spMk id="9" creationId="{271B46E9-05ED-A19D-09A0-D26F51AF1A2E}"/>
          </ac:spMkLst>
        </pc:spChg>
        <pc:spChg chg="add mod">
          <ac:chgData name="Frank VAN OVERWALLE" userId="55f693c9-ada7-41d6-9352-c78c1d88020b" providerId="ADAL" clId="{CDC9C3A2-A2BC-45BC-93A7-D334015B9716}" dt="2026-04-02T10:34:45.605" v="401" actId="20577"/>
          <ac:spMkLst>
            <pc:docMk/>
            <pc:sldMk cId="2119545624" sldId="302"/>
            <ac:spMk id="13" creationId="{6CA5AB81-81AF-588A-DD1A-6336E6A4B25A}"/>
          </ac:spMkLst>
        </pc:spChg>
      </pc:sldChg>
      <pc:sldChg chg="addSp modSp mod">
        <pc:chgData name="Frank VAN OVERWALLE" userId="55f693c9-ada7-41d6-9352-c78c1d88020b" providerId="ADAL" clId="{CDC9C3A2-A2BC-45BC-93A7-D334015B9716}" dt="2026-04-02T10:35:04.814" v="430" actId="20577"/>
        <pc:sldMkLst>
          <pc:docMk/>
          <pc:sldMk cId="3389471227" sldId="303"/>
        </pc:sldMkLst>
        <pc:spChg chg="add mod">
          <ac:chgData name="Frank VAN OVERWALLE" userId="55f693c9-ada7-41d6-9352-c78c1d88020b" providerId="ADAL" clId="{CDC9C3A2-A2BC-45BC-93A7-D334015B9716}" dt="2026-04-02T10:35:04.814" v="430" actId="20577"/>
          <ac:spMkLst>
            <pc:docMk/>
            <pc:sldMk cId="3389471227" sldId="303"/>
            <ac:spMk id="5" creationId="{9259854B-F100-577D-81E2-ADFDADDE0D7F}"/>
          </ac:spMkLst>
        </pc:spChg>
      </pc:sldChg>
      <pc:sldChg chg="addSp modSp mod">
        <pc:chgData name="Frank VAN OVERWALLE" userId="55f693c9-ada7-41d6-9352-c78c1d88020b" providerId="ADAL" clId="{CDC9C3A2-A2BC-45BC-93A7-D334015B9716}" dt="2026-04-02T10:35:25.327" v="435" actId="20577"/>
        <pc:sldMkLst>
          <pc:docMk/>
          <pc:sldMk cId="981594564" sldId="304"/>
        </pc:sldMkLst>
        <pc:spChg chg="mod">
          <ac:chgData name="Frank VAN OVERWALLE" userId="55f693c9-ada7-41d6-9352-c78c1d88020b" providerId="ADAL" clId="{CDC9C3A2-A2BC-45BC-93A7-D334015B9716}" dt="2026-04-02T10:35:11.700" v="431" actId="20577"/>
          <ac:spMkLst>
            <pc:docMk/>
            <pc:sldMk cId="981594564" sldId="304"/>
            <ac:spMk id="4" creationId="{3DD9D8F2-C968-B758-8320-7ED7678908ED}"/>
          </ac:spMkLst>
        </pc:spChg>
        <pc:spChg chg="add mod">
          <ac:chgData name="Frank VAN OVERWALLE" userId="55f693c9-ada7-41d6-9352-c78c1d88020b" providerId="ADAL" clId="{CDC9C3A2-A2BC-45BC-93A7-D334015B9716}" dt="2026-04-02T10:35:25.327" v="435" actId="20577"/>
          <ac:spMkLst>
            <pc:docMk/>
            <pc:sldMk cId="981594564" sldId="304"/>
            <ac:spMk id="5" creationId="{78D935B2-3D2A-219D-F417-1FDA96AEFBDC}"/>
          </ac:spMkLst>
        </pc:spChg>
      </pc:sldChg>
      <pc:sldChg chg="modSp mod">
        <pc:chgData name="Frank VAN OVERWALLE" userId="55f693c9-ada7-41d6-9352-c78c1d88020b" providerId="ADAL" clId="{CDC9C3A2-A2BC-45BC-93A7-D334015B9716}" dt="2026-04-02T10:36:26.631" v="439" actId="108"/>
        <pc:sldMkLst>
          <pc:docMk/>
          <pc:sldMk cId="2543932161" sldId="305"/>
        </pc:sldMkLst>
        <pc:spChg chg="mod">
          <ac:chgData name="Frank VAN OVERWALLE" userId="55f693c9-ada7-41d6-9352-c78c1d88020b" providerId="ADAL" clId="{CDC9C3A2-A2BC-45BC-93A7-D334015B9716}" dt="2026-04-02T10:36:26.631" v="439" actId="108"/>
          <ac:spMkLst>
            <pc:docMk/>
            <pc:sldMk cId="2543932161" sldId="305"/>
            <ac:spMk id="4" creationId="{4BBEFC28-FE60-D675-2B64-CB91B636B0E6}"/>
          </ac:spMkLst>
        </pc:spChg>
      </pc:sldChg>
      <pc:sldChg chg="addSp delSp modSp mod">
        <pc:chgData name="Frank VAN OVERWALLE" userId="55f693c9-ada7-41d6-9352-c78c1d88020b" providerId="ADAL" clId="{CDC9C3A2-A2BC-45BC-93A7-D334015B9716}" dt="2026-04-02T10:36:51.975" v="441" actId="108"/>
        <pc:sldMkLst>
          <pc:docMk/>
          <pc:sldMk cId="3842144209" sldId="311"/>
        </pc:sldMkLst>
        <pc:spChg chg="mod">
          <ac:chgData name="Frank VAN OVERWALLE" userId="55f693c9-ada7-41d6-9352-c78c1d88020b" providerId="ADAL" clId="{CDC9C3A2-A2BC-45BC-93A7-D334015B9716}" dt="2026-04-02T10:36:51.975" v="441" actId="108"/>
          <ac:spMkLst>
            <pc:docMk/>
            <pc:sldMk cId="3842144209" sldId="311"/>
            <ac:spMk id="4" creationId="{F3AD26EE-878A-CB9A-838C-E961483A2331}"/>
          </ac:spMkLst>
        </pc:spChg>
        <pc:spChg chg="del">
          <ac:chgData name="Frank VAN OVERWALLE" userId="55f693c9-ada7-41d6-9352-c78c1d88020b" providerId="ADAL" clId="{CDC9C3A2-A2BC-45BC-93A7-D334015B9716}" dt="2026-04-02T09:50:25.985" v="72" actId="478"/>
          <ac:spMkLst>
            <pc:docMk/>
            <pc:sldMk cId="3842144209" sldId="311"/>
            <ac:spMk id="11" creationId="{0753DA9C-8ADB-DCB4-0BD8-458B41FB7162}"/>
          </ac:spMkLst>
        </pc:spChg>
        <pc:spChg chg="del">
          <ac:chgData name="Frank VAN OVERWALLE" userId="55f693c9-ada7-41d6-9352-c78c1d88020b" providerId="ADAL" clId="{CDC9C3A2-A2BC-45BC-93A7-D334015B9716}" dt="2026-04-02T09:50:28.021" v="73" actId="478"/>
          <ac:spMkLst>
            <pc:docMk/>
            <pc:sldMk cId="3842144209" sldId="311"/>
            <ac:spMk id="13" creationId="{47E15AE8-CA1D-39E1-C94F-AB498843273C}"/>
          </ac:spMkLst>
        </pc:spChg>
        <pc:picChg chg="add mod">
          <ac:chgData name="Frank VAN OVERWALLE" userId="55f693c9-ada7-41d6-9352-c78c1d88020b" providerId="ADAL" clId="{CDC9C3A2-A2BC-45BC-93A7-D334015B9716}" dt="2026-04-02T09:58:55.948" v="156" actId="1076"/>
          <ac:picMkLst>
            <pc:docMk/>
            <pc:sldMk cId="3842144209" sldId="311"/>
            <ac:picMk id="8" creationId="{1FBDEE72-C734-343F-CE29-3DA3757EFF55}"/>
          </ac:picMkLst>
        </pc:picChg>
        <pc:picChg chg="del mod modCrop">
          <ac:chgData name="Frank VAN OVERWALLE" userId="55f693c9-ada7-41d6-9352-c78c1d88020b" providerId="ADAL" clId="{CDC9C3A2-A2BC-45BC-93A7-D334015B9716}" dt="2026-04-02T09:58:40.208" v="151" actId="478"/>
          <ac:picMkLst>
            <pc:docMk/>
            <pc:sldMk cId="3842144209" sldId="311"/>
            <ac:picMk id="10" creationId="{CBF08137-E327-3D8E-3A70-1FCE3DFAE980}"/>
          </ac:picMkLst>
        </pc:picChg>
        <pc:picChg chg="del">
          <ac:chgData name="Frank VAN OVERWALLE" userId="55f693c9-ada7-41d6-9352-c78c1d88020b" providerId="ADAL" clId="{CDC9C3A2-A2BC-45BC-93A7-D334015B9716}" dt="2026-04-02T09:50:17.063" v="71" actId="478"/>
          <ac:picMkLst>
            <pc:docMk/>
            <pc:sldMk cId="3842144209" sldId="311"/>
            <ac:picMk id="12" creationId="{A1FE7F2E-D142-E739-C79D-3DA0FCE705CA}"/>
          </ac:picMkLst>
        </pc:picChg>
      </pc:sldChg>
      <pc:sldChg chg="delSp del mod">
        <pc:chgData name="Frank VAN OVERWALLE" userId="55f693c9-ada7-41d6-9352-c78c1d88020b" providerId="ADAL" clId="{CDC9C3A2-A2BC-45BC-93A7-D334015B9716}" dt="2026-04-02T09:51:47.958" v="86" actId="47"/>
        <pc:sldMkLst>
          <pc:docMk/>
          <pc:sldMk cId="3267043645" sldId="312"/>
        </pc:sldMkLst>
        <pc:picChg chg="del">
          <ac:chgData name="Frank VAN OVERWALLE" userId="55f693c9-ada7-41d6-9352-c78c1d88020b" providerId="ADAL" clId="{CDC9C3A2-A2BC-45BC-93A7-D334015B9716}" dt="2026-04-02T09:51:14.159" v="78" actId="478"/>
          <ac:picMkLst>
            <pc:docMk/>
            <pc:sldMk cId="3267043645" sldId="312"/>
            <ac:picMk id="5" creationId="{9E1A731C-758C-E692-BEEB-FF71A3265F83}"/>
          </ac:picMkLst>
        </pc:picChg>
        <pc:picChg chg="del">
          <ac:chgData name="Frank VAN OVERWALLE" userId="55f693c9-ada7-41d6-9352-c78c1d88020b" providerId="ADAL" clId="{CDC9C3A2-A2BC-45BC-93A7-D334015B9716}" dt="2026-04-02T09:51:16.033" v="79" actId="478"/>
          <ac:picMkLst>
            <pc:docMk/>
            <pc:sldMk cId="3267043645" sldId="312"/>
            <ac:picMk id="8" creationId="{4D4E6FFD-071E-3FA3-4C6F-9E93673B5D1A}"/>
          </ac:picMkLst>
        </pc:picChg>
      </pc:sldChg>
      <pc:sldChg chg="delSp del mod">
        <pc:chgData name="Frank VAN OVERWALLE" userId="55f693c9-ada7-41d6-9352-c78c1d88020b" providerId="ADAL" clId="{CDC9C3A2-A2BC-45BC-93A7-D334015B9716}" dt="2026-04-02T09:53:20.569" v="102" actId="47"/>
        <pc:sldMkLst>
          <pc:docMk/>
          <pc:sldMk cId="72818482" sldId="313"/>
        </pc:sldMkLst>
        <pc:picChg chg="del">
          <ac:chgData name="Frank VAN OVERWALLE" userId="55f693c9-ada7-41d6-9352-c78c1d88020b" providerId="ADAL" clId="{CDC9C3A2-A2BC-45BC-93A7-D334015B9716}" dt="2026-04-02T09:51:53.970" v="87" actId="478"/>
          <ac:picMkLst>
            <pc:docMk/>
            <pc:sldMk cId="72818482" sldId="313"/>
            <ac:picMk id="5" creationId="{28A67328-F246-0114-130E-C640B575C054}"/>
          </ac:picMkLst>
        </pc:picChg>
        <pc:picChg chg="del">
          <ac:chgData name="Frank VAN OVERWALLE" userId="55f693c9-ada7-41d6-9352-c78c1d88020b" providerId="ADAL" clId="{CDC9C3A2-A2BC-45BC-93A7-D334015B9716}" dt="2026-04-02T09:51:55.362" v="88" actId="478"/>
          <ac:picMkLst>
            <pc:docMk/>
            <pc:sldMk cId="72818482" sldId="313"/>
            <ac:picMk id="8" creationId="{99A3F899-95AD-C1CB-077A-982F132698AF}"/>
          </ac:picMkLst>
        </pc:picChg>
      </pc:sldChg>
      <pc:sldChg chg="delSp del mod">
        <pc:chgData name="Frank VAN OVERWALLE" userId="55f693c9-ada7-41d6-9352-c78c1d88020b" providerId="ADAL" clId="{CDC9C3A2-A2BC-45BC-93A7-D334015B9716}" dt="2026-04-02T09:53:15.667" v="101" actId="47"/>
        <pc:sldMkLst>
          <pc:docMk/>
          <pc:sldMk cId="199722114" sldId="314"/>
        </pc:sldMkLst>
        <pc:spChg chg="del">
          <ac:chgData name="Frank VAN OVERWALLE" userId="55f693c9-ada7-41d6-9352-c78c1d88020b" providerId="ADAL" clId="{CDC9C3A2-A2BC-45BC-93A7-D334015B9716}" dt="2026-04-02T09:52:57.655" v="97" actId="21"/>
          <ac:spMkLst>
            <pc:docMk/>
            <pc:sldMk cId="199722114" sldId="314"/>
            <ac:spMk id="11" creationId="{FA713D9F-8B87-EA12-7FFF-3ED778E1D304}"/>
          </ac:spMkLst>
        </pc:spChg>
        <pc:spChg chg="del">
          <ac:chgData name="Frank VAN OVERWALLE" userId="55f693c9-ada7-41d6-9352-c78c1d88020b" providerId="ADAL" clId="{CDC9C3A2-A2BC-45BC-93A7-D334015B9716}" dt="2026-04-02T09:52:57.655" v="97" actId="21"/>
          <ac:spMkLst>
            <pc:docMk/>
            <pc:sldMk cId="199722114" sldId="314"/>
            <ac:spMk id="13" creationId="{6968FE91-8F52-1CEE-8F7B-B2DCB3ED200A}"/>
          </ac:spMkLst>
        </pc:spChg>
        <pc:picChg chg="del">
          <ac:chgData name="Frank VAN OVERWALLE" userId="55f693c9-ada7-41d6-9352-c78c1d88020b" providerId="ADAL" clId="{CDC9C3A2-A2BC-45BC-93A7-D334015B9716}" dt="2026-04-02T09:52:40.596" v="95" actId="478"/>
          <ac:picMkLst>
            <pc:docMk/>
            <pc:sldMk cId="199722114" sldId="314"/>
            <ac:picMk id="5" creationId="{F528DDE4-8E00-06C3-F7F4-DAB3CF2707BF}"/>
          </ac:picMkLst>
        </pc:picChg>
        <pc:picChg chg="del">
          <ac:chgData name="Frank VAN OVERWALLE" userId="55f693c9-ada7-41d6-9352-c78c1d88020b" providerId="ADAL" clId="{CDC9C3A2-A2BC-45BC-93A7-D334015B9716}" dt="2026-04-02T09:52:47.505" v="96" actId="478"/>
          <ac:picMkLst>
            <pc:docMk/>
            <pc:sldMk cId="199722114" sldId="314"/>
            <ac:picMk id="9" creationId="{47C69448-4059-BA17-5EA9-4FB00528CAA4}"/>
          </ac:picMkLst>
        </pc:picChg>
      </pc:sldChg>
      <pc:sldChg chg="delSp del mod">
        <pc:chgData name="Frank VAN OVERWALLE" userId="55f693c9-ada7-41d6-9352-c78c1d88020b" providerId="ADAL" clId="{CDC9C3A2-A2BC-45BC-93A7-D334015B9716}" dt="2026-04-02T09:54:14.246" v="108" actId="47"/>
        <pc:sldMkLst>
          <pc:docMk/>
          <pc:sldMk cId="512116639" sldId="315"/>
        </pc:sldMkLst>
        <pc:picChg chg="del">
          <ac:chgData name="Frank VAN OVERWALLE" userId="55f693c9-ada7-41d6-9352-c78c1d88020b" providerId="ADAL" clId="{CDC9C3A2-A2BC-45BC-93A7-D334015B9716}" dt="2026-04-02T09:54:08.955" v="106" actId="478"/>
          <ac:picMkLst>
            <pc:docMk/>
            <pc:sldMk cId="512116639" sldId="315"/>
            <ac:picMk id="8" creationId="{767A4CE1-5282-725B-268C-2BB92A42EE12}"/>
          </ac:picMkLst>
        </pc:picChg>
        <pc:picChg chg="del">
          <ac:chgData name="Frank VAN OVERWALLE" userId="55f693c9-ada7-41d6-9352-c78c1d88020b" providerId="ADAL" clId="{CDC9C3A2-A2BC-45BC-93A7-D334015B9716}" dt="2026-04-02T09:54:11.137" v="107" actId="478"/>
          <ac:picMkLst>
            <pc:docMk/>
            <pc:sldMk cId="512116639" sldId="315"/>
            <ac:picMk id="9" creationId="{0AC8189E-EE45-141B-3D07-B2D669DDC5CB}"/>
          </ac:picMkLst>
        </pc:picChg>
      </pc:sldChg>
      <pc:sldChg chg="del">
        <pc:chgData name="Frank VAN OVERWALLE" userId="55f693c9-ada7-41d6-9352-c78c1d88020b" providerId="ADAL" clId="{CDC9C3A2-A2BC-45BC-93A7-D334015B9716}" dt="2026-04-02T09:57:24.879" v="145" actId="47"/>
        <pc:sldMkLst>
          <pc:docMk/>
          <pc:sldMk cId="2045587357" sldId="316"/>
        </pc:sldMkLst>
      </pc:sldChg>
      <pc:sldChg chg="new del">
        <pc:chgData name="Frank VAN OVERWALLE" userId="55f693c9-ada7-41d6-9352-c78c1d88020b" providerId="ADAL" clId="{CDC9C3A2-A2BC-45BC-93A7-D334015B9716}" dt="2026-04-02T09:46:45.828" v="69" actId="2696"/>
        <pc:sldMkLst>
          <pc:docMk/>
          <pc:sldMk cId="260436835" sldId="317"/>
        </pc:sldMkLst>
      </pc:sldChg>
      <pc:sldChg chg="addSp modSp add mod">
        <pc:chgData name="Frank VAN OVERWALLE" userId="55f693c9-ada7-41d6-9352-c78c1d88020b" providerId="ADAL" clId="{CDC9C3A2-A2BC-45BC-93A7-D334015B9716}" dt="2026-04-02T10:33:48.940" v="316" actId="20577"/>
        <pc:sldMkLst>
          <pc:docMk/>
          <pc:sldMk cId="2631452711" sldId="318"/>
        </pc:sldMkLst>
        <pc:spChg chg="add mod">
          <ac:chgData name="Frank VAN OVERWALLE" userId="55f693c9-ada7-41d6-9352-c78c1d88020b" providerId="ADAL" clId="{CDC9C3A2-A2BC-45BC-93A7-D334015B9716}" dt="2026-04-02T10:33:48.940" v="316" actId="20577"/>
          <ac:spMkLst>
            <pc:docMk/>
            <pc:sldMk cId="2631452711" sldId="318"/>
            <ac:spMk id="3" creationId="{45D7E403-73D2-A600-250C-5031BBF79808}"/>
          </ac:spMkLst>
        </pc:spChg>
      </pc:sldChg>
      <pc:sldChg chg="add del">
        <pc:chgData name="Frank VAN OVERWALLE" userId="55f693c9-ada7-41d6-9352-c78c1d88020b" providerId="ADAL" clId="{CDC9C3A2-A2BC-45BC-93A7-D334015B9716}" dt="2026-04-02T09:41:50.737" v="9"/>
        <pc:sldMkLst>
          <pc:docMk/>
          <pc:sldMk cId="2869925193" sldId="319"/>
        </pc:sldMkLst>
      </pc:sldChg>
      <pc:sldChg chg="addSp delSp modSp add mod modAnim">
        <pc:chgData name="Frank VAN OVERWALLE" userId="55f693c9-ada7-41d6-9352-c78c1d88020b" providerId="ADAL" clId="{CDC9C3A2-A2BC-45BC-93A7-D334015B9716}" dt="2026-04-02T10:40:22.815" v="481" actId="108"/>
        <pc:sldMkLst>
          <pc:docMk/>
          <pc:sldMk cId="3171609197" sldId="319"/>
        </pc:sldMkLst>
        <pc:spChg chg="mod">
          <ac:chgData name="Frank VAN OVERWALLE" userId="55f693c9-ada7-41d6-9352-c78c1d88020b" providerId="ADAL" clId="{CDC9C3A2-A2BC-45BC-93A7-D334015B9716}" dt="2026-04-02T10:40:22.815" v="481" actId="108"/>
          <ac:spMkLst>
            <pc:docMk/>
            <pc:sldMk cId="3171609197" sldId="319"/>
            <ac:spMk id="4" creationId="{6A6201A3-5846-7478-B58D-DF9FF63E3EE5}"/>
          </ac:spMkLst>
        </pc:spChg>
        <pc:spChg chg="add mod">
          <ac:chgData name="Frank VAN OVERWALLE" userId="55f693c9-ada7-41d6-9352-c78c1d88020b" providerId="ADAL" clId="{CDC9C3A2-A2BC-45BC-93A7-D334015B9716}" dt="2026-04-02T09:56:08.315" v="121" actId="1076"/>
          <ac:spMkLst>
            <pc:docMk/>
            <pc:sldMk cId="3171609197" sldId="319"/>
            <ac:spMk id="5" creationId="{E9FB6907-470A-B686-E05E-11B435AA34BC}"/>
          </ac:spMkLst>
        </pc:spChg>
        <pc:spChg chg="add mod">
          <ac:chgData name="Frank VAN OVERWALLE" userId="55f693c9-ada7-41d6-9352-c78c1d88020b" providerId="ADAL" clId="{CDC9C3A2-A2BC-45BC-93A7-D334015B9716}" dt="2026-04-02T09:56:18.342" v="123" actId="1076"/>
          <ac:spMkLst>
            <pc:docMk/>
            <pc:sldMk cId="3171609197" sldId="319"/>
            <ac:spMk id="8" creationId="{067774F8-042A-98D3-DE10-D542CFB68528}"/>
          </ac:spMkLst>
        </pc:spChg>
        <pc:spChg chg="add mod">
          <ac:chgData name="Frank VAN OVERWALLE" userId="55f693c9-ada7-41d6-9352-c78c1d88020b" providerId="ADAL" clId="{CDC9C3A2-A2BC-45BC-93A7-D334015B9716}" dt="2026-04-02T09:56:23.517" v="124" actId="1076"/>
          <ac:spMkLst>
            <pc:docMk/>
            <pc:sldMk cId="3171609197" sldId="319"/>
            <ac:spMk id="9" creationId="{0F35A9C8-6A45-DE23-6664-D2442DA2147C}"/>
          </ac:spMkLst>
        </pc:spChg>
        <pc:spChg chg="mod">
          <ac:chgData name="Frank VAN OVERWALLE" userId="55f693c9-ada7-41d6-9352-c78c1d88020b" providerId="ADAL" clId="{CDC9C3A2-A2BC-45BC-93A7-D334015B9716}" dt="2026-04-02T09:55:44.477" v="117" actId="554"/>
          <ac:spMkLst>
            <pc:docMk/>
            <pc:sldMk cId="3171609197" sldId="319"/>
            <ac:spMk id="11" creationId="{B3862BFB-94AB-2AA0-212A-AF8A9F634245}"/>
          </ac:spMkLst>
        </pc:spChg>
        <pc:spChg chg="mod">
          <ac:chgData name="Frank VAN OVERWALLE" userId="55f693c9-ada7-41d6-9352-c78c1d88020b" providerId="ADAL" clId="{CDC9C3A2-A2BC-45BC-93A7-D334015B9716}" dt="2026-04-02T09:55:56.641" v="119" actId="554"/>
          <ac:spMkLst>
            <pc:docMk/>
            <pc:sldMk cId="3171609197" sldId="319"/>
            <ac:spMk id="13" creationId="{752181FC-9225-7603-6485-9B7A6D01D518}"/>
          </ac:spMkLst>
        </pc:spChg>
        <pc:spChg chg="add mod">
          <ac:chgData name="Frank VAN OVERWALLE" userId="55f693c9-ada7-41d6-9352-c78c1d88020b" providerId="ADAL" clId="{CDC9C3A2-A2BC-45BC-93A7-D334015B9716}" dt="2026-04-02T10:00:17.145" v="165" actId="20577"/>
          <ac:spMkLst>
            <pc:docMk/>
            <pc:sldMk cId="3171609197" sldId="319"/>
            <ac:spMk id="14" creationId="{B0438F62-45E4-0645-C00E-E0BF2734568A}"/>
          </ac:spMkLst>
        </pc:spChg>
        <pc:spChg chg="add mod">
          <ac:chgData name="Frank VAN OVERWALLE" userId="55f693c9-ada7-41d6-9352-c78c1d88020b" providerId="ADAL" clId="{CDC9C3A2-A2BC-45BC-93A7-D334015B9716}" dt="2026-04-02T09:55:44.477" v="117" actId="554"/>
          <ac:spMkLst>
            <pc:docMk/>
            <pc:sldMk cId="3171609197" sldId="319"/>
            <ac:spMk id="15" creationId="{FA713D9F-8B87-EA12-7FFF-3ED778E1D304}"/>
          </ac:spMkLst>
        </pc:spChg>
        <pc:spChg chg="add mod">
          <ac:chgData name="Frank VAN OVERWALLE" userId="55f693c9-ada7-41d6-9352-c78c1d88020b" providerId="ADAL" clId="{CDC9C3A2-A2BC-45BC-93A7-D334015B9716}" dt="2026-04-02T09:55:56.641" v="119" actId="554"/>
          <ac:spMkLst>
            <pc:docMk/>
            <pc:sldMk cId="3171609197" sldId="319"/>
            <ac:spMk id="16" creationId="{6968FE91-8F52-1CEE-8F7B-B2DCB3ED200A}"/>
          </ac:spMkLst>
        </pc:spChg>
        <pc:spChg chg="add mod">
          <ac:chgData name="Frank VAN OVERWALLE" userId="55f693c9-ada7-41d6-9352-c78c1d88020b" providerId="ADAL" clId="{CDC9C3A2-A2BC-45BC-93A7-D334015B9716}" dt="2026-04-02T09:56:03.402" v="120" actId="1076"/>
          <ac:spMkLst>
            <pc:docMk/>
            <pc:sldMk cId="3171609197" sldId="319"/>
            <ac:spMk id="17" creationId="{8EC4A55D-4199-23F5-6F11-B1FF6020FD52}"/>
          </ac:spMkLst>
        </pc:spChg>
        <pc:spChg chg="add mod">
          <ac:chgData name="Frank VAN OVERWALLE" userId="55f693c9-ada7-41d6-9352-c78c1d88020b" providerId="ADAL" clId="{CDC9C3A2-A2BC-45BC-93A7-D334015B9716}" dt="2026-04-02T09:56:14.562" v="122" actId="1076"/>
          <ac:spMkLst>
            <pc:docMk/>
            <pc:sldMk cId="3171609197" sldId="319"/>
            <ac:spMk id="18" creationId="{CA4E6652-7849-18DE-D0F2-4A2D639CE071}"/>
          </ac:spMkLst>
        </pc:spChg>
        <pc:spChg chg="add mod">
          <ac:chgData name="Frank VAN OVERWALLE" userId="55f693c9-ada7-41d6-9352-c78c1d88020b" providerId="ADAL" clId="{CDC9C3A2-A2BC-45BC-93A7-D334015B9716}" dt="2026-04-02T10:08:06.075" v="291" actId="1076"/>
          <ac:spMkLst>
            <pc:docMk/>
            <pc:sldMk cId="3171609197" sldId="319"/>
            <ac:spMk id="19" creationId="{89D09DF2-E301-7A57-DED5-4BDB48D6C73D}"/>
          </ac:spMkLst>
        </pc:spChg>
        <pc:spChg chg="add mod">
          <ac:chgData name="Frank VAN OVERWALLE" userId="55f693c9-ada7-41d6-9352-c78c1d88020b" providerId="ADAL" clId="{CDC9C3A2-A2BC-45BC-93A7-D334015B9716}" dt="2026-04-02T10:08:18.957" v="292" actId="1076"/>
          <ac:spMkLst>
            <pc:docMk/>
            <pc:sldMk cId="3171609197" sldId="319"/>
            <ac:spMk id="20" creationId="{E81FA0E7-CB01-B57D-8D15-1CF75058EBDD}"/>
          </ac:spMkLst>
        </pc:spChg>
        <pc:picChg chg="del">
          <ac:chgData name="Frank VAN OVERWALLE" userId="55f693c9-ada7-41d6-9352-c78c1d88020b" providerId="ADAL" clId="{CDC9C3A2-A2BC-45BC-93A7-D334015B9716}" dt="2026-04-02T09:50:35.252" v="74" actId="478"/>
          <ac:picMkLst>
            <pc:docMk/>
            <pc:sldMk cId="3171609197" sldId="319"/>
            <ac:picMk id="10" creationId="{647D766E-0D6C-D5F2-BFBB-DFC1B6AF3190}"/>
          </ac:picMkLst>
        </pc:picChg>
        <pc:picChg chg="del">
          <ac:chgData name="Frank VAN OVERWALLE" userId="55f693c9-ada7-41d6-9352-c78c1d88020b" providerId="ADAL" clId="{CDC9C3A2-A2BC-45BC-93A7-D334015B9716}" dt="2026-04-02T09:50:37.795" v="75" actId="478"/>
          <ac:picMkLst>
            <pc:docMk/>
            <pc:sldMk cId="3171609197" sldId="319"/>
            <ac:picMk id="12" creationId="{B7295705-695A-2D8F-09E6-F5E092F4B239}"/>
          </ac:picMkLst>
        </pc:picChg>
      </pc:sldChg>
      <pc:sldMasterChg chg="addSp delSp modSp mod delSldLayout modSldLayout">
        <pc:chgData name="Frank VAN OVERWALLE" userId="55f693c9-ada7-41d6-9352-c78c1d88020b" providerId="ADAL" clId="{CDC9C3A2-A2BC-45BC-93A7-D334015B9716}" dt="2026-04-02T10:40:18.203" v="479" actId="478"/>
        <pc:sldMasterMkLst>
          <pc:docMk/>
          <pc:sldMasterMk cId="889490588" sldId="2147483664"/>
        </pc:sldMasterMkLst>
        <pc:spChg chg="mod">
          <ac:chgData name="Frank VAN OVERWALLE" userId="55f693c9-ada7-41d6-9352-c78c1d88020b" providerId="ADAL" clId="{CDC9C3A2-A2BC-45BC-93A7-D334015B9716}" dt="2026-04-02T10:40:15.274" v="477" actId="1076"/>
          <ac:spMkLst>
            <pc:docMk/>
            <pc:sldMasterMk cId="889490588" sldId="2147483664"/>
            <ac:spMk id="2" creationId="{00000000-0000-0000-0000-000000000000}"/>
          </ac:spMkLst>
        </pc:spChg>
        <pc:spChg chg="add del">
          <ac:chgData name="Frank VAN OVERWALLE" userId="55f693c9-ada7-41d6-9352-c78c1d88020b" providerId="ADAL" clId="{CDC9C3A2-A2BC-45BC-93A7-D334015B9716}" dt="2026-04-02T10:40:18.203" v="479" actId="478"/>
          <ac:spMkLst>
            <pc:docMk/>
            <pc:sldMasterMk cId="889490588" sldId="2147483664"/>
            <ac:spMk id="3" creationId="{00000000-0000-0000-0000-000000000000}"/>
          </ac:spMkLst>
        </pc:spChg>
        <pc:spChg chg="ord">
          <ac:chgData name="Frank VAN OVERWALLE" userId="55f693c9-ada7-41d6-9352-c78c1d88020b" providerId="ADAL" clId="{CDC9C3A2-A2BC-45BC-93A7-D334015B9716}" dt="2026-04-02T10:40:13.482" v="471" actId="167"/>
          <ac:spMkLst>
            <pc:docMk/>
            <pc:sldMasterMk cId="889490588" sldId="2147483664"/>
            <ac:spMk id="4" creationId="{27158673-92AD-6747-B2B4-2AA9BE3DD584}"/>
          </ac:spMkLst>
        </pc:spChg>
        <pc:spChg chg="ord">
          <ac:chgData name="Frank VAN OVERWALLE" userId="55f693c9-ada7-41d6-9352-c78c1d88020b" providerId="ADAL" clId="{CDC9C3A2-A2BC-45BC-93A7-D334015B9716}" dt="2026-04-02T10:40:12.542" v="468" actId="167"/>
          <ac:spMkLst>
            <pc:docMk/>
            <pc:sldMasterMk cId="889490588" sldId="2147483664"/>
            <ac:spMk id="5" creationId="{00000000-0000-0000-0000-000000000000}"/>
          </ac:spMkLst>
        </pc:spChg>
        <pc:spChg chg="ord">
          <ac:chgData name="Frank VAN OVERWALLE" userId="55f693c9-ada7-41d6-9352-c78c1d88020b" providerId="ADAL" clId="{CDC9C3A2-A2BC-45BC-93A7-D334015B9716}" dt="2026-04-02T10:40:12.840" v="469" actId="167"/>
          <ac:spMkLst>
            <pc:docMk/>
            <pc:sldMasterMk cId="889490588" sldId="2147483664"/>
            <ac:spMk id="6" creationId="{00000000-0000-0000-0000-000000000000}"/>
          </ac:spMkLst>
        </pc:spChg>
        <pc:spChg chg="add mod ord">
          <ac:chgData name="Frank VAN OVERWALLE" userId="55f693c9-ada7-41d6-9352-c78c1d88020b" providerId="ADAL" clId="{CDC9C3A2-A2BC-45BC-93A7-D334015B9716}" dt="2026-04-02T10:40:15.668" v="478" actId="167"/>
          <ac:spMkLst>
            <pc:docMk/>
            <pc:sldMasterMk cId="889490588" sldId="2147483664"/>
            <ac:spMk id="9" creationId="{91CD60F9-52E7-85BB-3F0C-32A106147B7F}"/>
          </ac:spMkLst>
        </pc:spChg>
        <pc:spChg chg="add mod ord">
          <ac:chgData name="Frank VAN OVERWALLE" userId="55f693c9-ada7-41d6-9352-c78c1d88020b" providerId="ADAL" clId="{CDC9C3A2-A2BC-45BC-93A7-D334015B9716}" dt="2026-04-02T10:40:15.668" v="478" actId="167"/>
          <ac:spMkLst>
            <pc:docMk/>
            <pc:sldMasterMk cId="889490588" sldId="2147483664"/>
            <ac:spMk id="10" creationId="{EB7A1F67-560E-2742-8456-1DAD904B3462}"/>
          </ac:spMkLst>
        </pc:spChg>
        <pc:spChg chg="ord">
          <ac:chgData name="Frank VAN OVERWALLE" userId="55f693c9-ada7-41d6-9352-c78c1d88020b" providerId="ADAL" clId="{CDC9C3A2-A2BC-45BC-93A7-D334015B9716}" dt="2026-04-02T10:40:14.120" v="473" actId="167"/>
          <ac:spMkLst>
            <pc:docMk/>
            <pc:sldMasterMk cId="889490588" sldId="2147483664"/>
            <ac:spMk id="12" creationId="{00000000-0000-0000-0000-000000000000}"/>
          </ac:spMkLst>
        </pc:spChg>
        <pc:picChg chg="add mod ord">
          <ac:chgData name="Frank VAN OVERWALLE" userId="55f693c9-ada7-41d6-9352-c78c1d88020b" providerId="ADAL" clId="{CDC9C3A2-A2BC-45BC-93A7-D334015B9716}" dt="2026-04-02T10:40:15.668" v="478" actId="167"/>
          <ac:picMkLst>
            <pc:docMk/>
            <pc:sldMasterMk cId="889490588" sldId="2147483664"/>
            <ac:picMk id="7" creationId="{27994AE9-F23E-7F3B-477F-742E7C2814A6}"/>
          </ac:picMkLst>
        </pc:picChg>
        <pc:picChg chg="ord">
          <ac:chgData name="Frank VAN OVERWALLE" userId="55f693c9-ada7-41d6-9352-c78c1d88020b" providerId="ADAL" clId="{CDC9C3A2-A2BC-45BC-93A7-D334015B9716}" dt="2026-04-02T10:40:13.810" v="472" actId="167"/>
          <ac:picMkLst>
            <pc:docMk/>
            <pc:sldMasterMk cId="889490588" sldId="2147483664"/>
            <ac:picMk id="8" creationId="{00000000-0000-0000-0000-000000000000}"/>
          </ac:picMkLst>
        </pc:picChg>
        <pc:sldLayoutChg chg="addSp delSp modSp mod">
          <pc:chgData name="Frank VAN OVERWALLE" userId="55f693c9-ada7-41d6-9352-c78c1d88020b" providerId="ADAL" clId="{CDC9C3A2-A2BC-45BC-93A7-D334015B9716}" dt="2026-04-02T10:32:48.016" v="304"/>
          <pc:sldLayoutMkLst>
            <pc:docMk/>
            <pc:sldMasterMk cId="889490588" sldId="2147483664"/>
            <pc:sldLayoutMk cId="0" sldId="2147483706"/>
          </pc:sldLayoutMkLst>
          <pc:spChg chg="del">
            <ac:chgData name="Frank VAN OVERWALLE" userId="55f693c9-ada7-41d6-9352-c78c1d88020b" providerId="ADAL" clId="{CDC9C3A2-A2BC-45BC-93A7-D334015B9716}" dt="2026-04-02T10:27:07.170" v="295" actId="478"/>
            <ac:spMkLst>
              <pc:docMk/>
              <pc:sldMasterMk cId="889490588" sldId="2147483664"/>
              <pc:sldLayoutMk cId="0" sldId="2147483706"/>
              <ac:spMk id="4" creationId="{00000000-0000-0000-0000-000000000000}"/>
            </ac:spMkLst>
          </pc:spChg>
          <pc:spChg chg="add mod">
            <ac:chgData name="Frank VAN OVERWALLE" userId="55f693c9-ada7-41d6-9352-c78c1d88020b" providerId="ADAL" clId="{CDC9C3A2-A2BC-45BC-93A7-D334015B9716}" dt="2026-04-02T10:32:48.016" v="304"/>
            <ac:spMkLst>
              <pc:docMk/>
              <pc:sldMasterMk cId="889490588" sldId="2147483664"/>
              <pc:sldLayoutMk cId="0" sldId="2147483706"/>
              <ac:spMk id="4" creationId="{1C7F4196-94CF-9F4A-0C38-3969A4F45D45}"/>
            </ac:spMkLst>
          </pc:spChg>
          <pc:spChg chg="add mod">
            <ac:chgData name="Frank VAN OVERWALLE" userId="55f693c9-ada7-41d6-9352-c78c1d88020b" providerId="ADAL" clId="{CDC9C3A2-A2BC-45BC-93A7-D334015B9716}" dt="2026-04-02T10:27:15.255" v="296"/>
            <ac:spMkLst>
              <pc:docMk/>
              <pc:sldMasterMk cId="889490588" sldId="2147483664"/>
              <pc:sldLayoutMk cId="0" sldId="2147483706"/>
              <ac:spMk id="5" creationId="{47D00A1D-01BC-79D2-B696-A63B78174A4B}"/>
            </ac:spMkLst>
          </pc:spChg>
          <pc:spChg chg="add mod">
            <ac:chgData name="Frank VAN OVERWALLE" userId="55f693c9-ada7-41d6-9352-c78c1d88020b" providerId="ADAL" clId="{CDC9C3A2-A2BC-45BC-93A7-D334015B9716}" dt="2026-04-02T10:27:15.255" v="296"/>
            <ac:spMkLst>
              <pc:docMk/>
              <pc:sldMasterMk cId="889490588" sldId="2147483664"/>
              <pc:sldLayoutMk cId="0" sldId="2147483706"/>
              <ac:spMk id="6" creationId="{46E09AB7-37E3-4D9D-6892-EF8E8CF6DD4B}"/>
            </ac:spMkLst>
          </pc:spChg>
          <pc:spChg chg="add del mod">
            <ac:chgData name="Frank VAN OVERWALLE" userId="55f693c9-ada7-41d6-9352-c78c1d88020b" providerId="ADAL" clId="{CDC9C3A2-A2BC-45BC-93A7-D334015B9716}" dt="2026-04-02T10:32:27.804" v="303" actId="478"/>
            <ac:spMkLst>
              <pc:docMk/>
              <pc:sldMasterMk cId="889490588" sldId="2147483664"/>
              <pc:sldLayoutMk cId="0" sldId="2147483706"/>
              <ac:spMk id="7" creationId="{C096EF08-694C-934A-B63D-15547B01DB70}"/>
            </ac:spMkLst>
          </pc:spChg>
          <pc:spChg chg="del">
            <ac:chgData name="Frank VAN OVERWALLE" userId="55f693c9-ada7-41d6-9352-c78c1d88020b" providerId="ADAL" clId="{CDC9C3A2-A2BC-45BC-93A7-D334015B9716}" dt="2026-04-02T10:27:03.884" v="293" actId="478"/>
            <ac:spMkLst>
              <pc:docMk/>
              <pc:sldMasterMk cId="889490588" sldId="2147483664"/>
              <pc:sldLayoutMk cId="0" sldId="2147483706"/>
              <ac:spMk id="10" creationId="{00000000-0000-0000-0000-000000000000}"/>
            </ac:spMkLst>
          </pc:spChg>
          <pc:spChg chg="add mod">
            <ac:chgData name="Frank VAN OVERWALLE" userId="55f693c9-ada7-41d6-9352-c78c1d88020b" providerId="ADAL" clId="{CDC9C3A2-A2BC-45BC-93A7-D334015B9716}" dt="2026-04-02T10:32:48.016" v="304"/>
            <ac:spMkLst>
              <pc:docMk/>
              <pc:sldMasterMk cId="889490588" sldId="2147483664"/>
              <pc:sldLayoutMk cId="0" sldId="2147483706"/>
              <ac:spMk id="10" creationId="{0ADD3DC2-58E0-FBBE-A6A1-16E902F10C4A}"/>
            </ac:spMkLst>
          </pc:spChg>
          <pc:spChg chg="del">
            <ac:chgData name="Frank VAN OVERWALLE" userId="55f693c9-ada7-41d6-9352-c78c1d88020b" providerId="ADAL" clId="{CDC9C3A2-A2BC-45BC-93A7-D334015B9716}" dt="2026-04-02T10:27:05.771" v="294" actId="478"/>
            <ac:spMkLst>
              <pc:docMk/>
              <pc:sldMasterMk cId="889490588" sldId="2147483664"/>
              <pc:sldLayoutMk cId="0" sldId="2147483706"/>
              <ac:spMk id="11" creationId="{00000000-0000-0000-0000-000000000000}"/>
            </ac:spMkLst>
          </pc:spChg>
          <pc:spChg chg="add mod">
            <ac:chgData name="Frank VAN OVERWALLE" userId="55f693c9-ada7-41d6-9352-c78c1d88020b" providerId="ADAL" clId="{CDC9C3A2-A2BC-45BC-93A7-D334015B9716}" dt="2026-04-02T10:32:48.016" v="304"/>
            <ac:spMkLst>
              <pc:docMk/>
              <pc:sldMasterMk cId="889490588" sldId="2147483664"/>
              <pc:sldLayoutMk cId="0" sldId="2147483706"/>
              <ac:spMk id="11" creationId="{BCBE935E-B148-D33D-A230-46299311D358}"/>
            </ac:spMkLst>
          </pc:spChg>
          <pc:picChg chg="add del mod">
            <ac:chgData name="Frank VAN OVERWALLE" userId="55f693c9-ada7-41d6-9352-c78c1d88020b" providerId="ADAL" clId="{CDC9C3A2-A2BC-45BC-93A7-D334015B9716}" dt="2026-04-02T10:32:25.162" v="302" actId="478"/>
            <ac:picMkLst>
              <pc:docMk/>
              <pc:sldMasterMk cId="889490588" sldId="2147483664"/>
              <pc:sldLayoutMk cId="0" sldId="2147483706"/>
              <ac:picMk id="3" creationId="{749AE846-2960-7262-3C75-510F0B5CB0D9}"/>
            </ac:picMkLst>
          </pc:picChg>
        </pc:sldLayoutChg>
        <pc:sldLayoutChg chg="del">
          <pc:chgData name="Frank VAN OVERWALLE" userId="55f693c9-ada7-41d6-9352-c78c1d88020b" providerId="ADAL" clId="{CDC9C3A2-A2BC-45BC-93A7-D334015B9716}" dt="2026-04-02T09:46:40.660" v="68" actId="2696"/>
          <pc:sldLayoutMkLst>
            <pc:docMk/>
            <pc:sldMasterMk cId="889490588" sldId="2147483664"/>
            <pc:sldLayoutMk cId="2905872406" sldId="214748373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B2CEF7A9-CF53-CE4F-9AD5-A3F67FBAD54F}" type="datetime1">
              <a:rPr lang="nl-BE" smtClean="0">
                <a:solidFill>
                  <a:srgbClr val="FF5000"/>
                </a:solidFill>
              </a:rPr>
              <a:t>2/04/2026</a:t>
            </a:fld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‹nr.›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4CE5649-7D12-FC49-B20C-30CFFCD965D8}" type="datetime1">
              <a:rPr lang="nl-BE" smtClean="0"/>
              <a:t>2/04/2026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CE5649-7D12-FC49-B20C-30CFFCD965D8}" type="datetime1">
              <a:rPr lang="nl-BE" smtClean="0"/>
              <a:t>2/04/2026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3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7A37-7BE0-5EB7-17A3-D29AB53BF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ACFA5-62BE-0781-C9CC-5BBFC6546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4158D-E6D6-6256-3A3D-713114894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CAFD6A8-395A-2871-D1D6-29002E6258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14678-84AC-DFE1-12BD-D8D814C239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CE5649-7D12-FC49-B20C-30CFFCD965D8}" type="datetime1">
              <a:rPr lang="nl-BE" smtClean="0"/>
              <a:t>2/04/2026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C70C-7D93-7AE9-484E-59DAD5503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DC963-E41A-C198-7965-C97C20F38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45038" b="33640"/>
          <a:stretch/>
        </p:blipFill>
        <p:spPr>
          <a:xfrm>
            <a:off x="-1" y="0"/>
            <a:ext cx="9144001" cy="47625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875" y="0"/>
            <a:ext cx="9143125" cy="4762736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2532948"/>
            <a:ext cx="3253135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687710"/>
            <a:ext cx="2283221" cy="2677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2154110"/>
            <a:ext cx="408366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7" name="Afbeelding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6516291" y="1"/>
            <a:ext cx="26460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990140"/>
            <a:ext cx="5981854" cy="346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2198072"/>
            <a:ext cx="1170268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8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E99FF6-7A70-454D-8F9B-EACBA3C6585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1" cy="5984875"/>
          </a:xfrm>
          <a:prstGeom prst="rect">
            <a:avLst/>
          </a:prstGeo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990140"/>
            <a:ext cx="2664619" cy="34671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2198072"/>
            <a:ext cx="1170268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ECE31D-5621-D34B-BCEC-F73A12A2BF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990141"/>
            <a:ext cx="3278940" cy="3364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4227226" y="1990726"/>
            <a:ext cx="4288124" cy="33639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9F2AA0-7ED3-FE49-A5EF-051D6D0FB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548880" y="1843089"/>
            <a:ext cx="6309121" cy="368828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0F04B4-D862-E140-AE7F-1C5AB9893A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2169434"/>
            <a:ext cx="2199869" cy="2814942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2169434"/>
            <a:ext cx="2199869" cy="2814942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2169434"/>
            <a:ext cx="2199869" cy="2814942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DB09E2-E7D2-D243-8A95-08D9B6E6C6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2169434"/>
            <a:ext cx="2199869" cy="2814942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2169434"/>
            <a:ext cx="2199869" cy="2814942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2169434"/>
            <a:ext cx="2199869" cy="2814942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782971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74AD67-7496-1144-852D-747A4F4E79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51277" y="2398034"/>
            <a:ext cx="2339280" cy="2339066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82312" y="2398034"/>
            <a:ext cx="2339280" cy="2339066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02246" y="2398034"/>
            <a:ext cx="2339280" cy="2339066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9099B0-D985-9A49-A1B3-F87C9F74F1A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51277" y="2398034"/>
            <a:ext cx="2339280" cy="2339066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82312" y="2398034"/>
            <a:ext cx="2339280" cy="2339066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02246" y="2398034"/>
            <a:ext cx="2339280" cy="2339066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AD63C0-9AFB-2741-99FA-AA931B30893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32051" y="2787799"/>
            <a:ext cx="4025900" cy="1297572"/>
          </a:xfrm>
          <a:prstGeom prst="wedgeRectCallout">
            <a:avLst>
              <a:gd name="adj1" fmla="val -33309"/>
              <a:gd name="adj2" fmla="val 80603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  <a:lvl2pPr algn="l">
              <a:defRPr sz="135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547D6E-CE42-2E43-9732-3BDD78159C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32051" y="2787799"/>
            <a:ext cx="4025900" cy="1297572"/>
          </a:xfrm>
          <a:prstGeom prst="wedgeRectCallout">
            <a:avLst>
              <a:gd name="adj1" fmla="val -33309"/>
              <a:gd name="adj2" fmla="val 80603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chemeClr val="accent1"/>
                </a:solidFill>
              </a:defRPr>
            </a:lvl1pPr>
            <a:lvl2pPr algn="l">
              <a:defRPr sz="1350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E34FAF-5970-8F41-AD61-9E7F3031F1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 en baseline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45038" b="33640"/>
          <a:stretch/>
        </p:blipFill>
        <p:spPr>
          <a:xfrm>
            <a:off x="-1" y="0"/>
            <a:ext cx="9144001" cy="47625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75" y="0"/>
            <a:ext cx="9143125" cy="4762736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Vrije vorm 15"/>
          <p:cNvSpPr/>
          <p:nvPr userDrawn="1"/>
        </p:nvSpPr>
        <p:spPr>
          <a:xfrm>
            <a:off x="6516291" y="1"/>
            <a:ext cx="26460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39543" y="2180885"/>
            <a:ext cx="3253135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2939543" y="2928620"/>
            <a:ext cx="3253135" cy="2677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 dirty="0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2939543" y="1788363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17" name="Afbeelding 1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3CAEEC-1A67-2641-9325-121C2F0701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65" y="1779737"/>
            <a:ext cx="2277171" cy="16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2735797" y="1798366"/>
            <a:ext cx="218927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1363" y="1865035"/>
            <a:ext cx="3334941" cy="2670175"/>
          </a:xfrm>
          <a:prstGeom prst="rect">
            <a:avLst/>
          </a:prstGeom>
        </p:spPr>
        <p:txBody>
          <a:bodyPr anchor="ctr"/>
          <a:lstStyle>
            <a:lvl1pPr algn="l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C20018-6015-E04D-81AF-71748A273B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2723872" y="1460305"/>
            <a:ext cx="4243423" cy="2670175"/>
          </a:xfrm>
          <a:prstGeom prst="rect">
            <a:avLst/>
          </a:prstGeo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2768842" y="4419181"/>
            <a:ext cx="4175968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EC090A-D2D9-624B-AE03-F51E6384EB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ledige tekst Poinca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50" y="1024001"/>
            <a:ext cx="5587200" cy="4505606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6D569D-FCF6-2649-A67B-ADE0E6268CD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004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888596" y="475669"/>
            <a:ext cx="3169991" cy="507069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67089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87380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7671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27962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60953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06644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426935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873749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94040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714331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134622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567613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13304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433595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873749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294040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714331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34622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567613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013304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433595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873941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294232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6714523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134814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567805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013496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433787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C955C5-D65A-A242-B75D-12CE11F55258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8325" y="2005130"/>
            <a:ext cx="5018075" cy="346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67089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87380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7671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27962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60953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06644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426935" y="297670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873749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94040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714331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134622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567613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13304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433595" y="1453264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873749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294040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714331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34622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567613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013304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433595" y="2605783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873941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294232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6714523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134814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567805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013496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433787" y="3761377"/>
            <a:ext cx="432000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7DD00E-9BFF-3E4C-9F78-2EB111EB75C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D65C0-6B36-B546-B895-8F635A3467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1F3470-718B-1D41-919E-660E15B877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3733525" y="1362518"/>
            <a:ext cx="172442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293831" y="1672724"/>
            <a:ext cx="2530024" cy="3789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281789" y="1672724"/>
            <a:ext cx="4233561" cy="346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5893B9-8711-1B40-B6C3-E42BBE5246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 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1295488"/>
            <a:ext cx="2311384" cy="597274"/>
          </a:xfrm>
          <a:solidFill>
            <a:schemeClr val="accent2"/>
          </a:solidFill>
        </p:spPr>
        <p:txBody>
          <a:bodyPr tIns="36000" bIns="0"/>
          <a:lstStyle>
            <a:lvl1pPr>
              <a:defRPr sz="405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787900"/>
            <a:ext cx="9144000" cy="207861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Afbeelding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  <p:sp>
        <p:nvSpPr>
          <p:cNvPr id="7" name="Vrije vorm 6"/>
          <p:cNvSpPr/>
          <p:nvPr userDrawn="1"/>
        </p:nvSpPr>
        <p:spPr>
          <a:xfrm>
            <a:off x="6516291" y="1"/>
            <a:ext cx="26460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4787900"/>
            <a:ext cx="9144000" cy="207861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295488"/>
            <a:ext cx="3343846" cy="597274"/>
          </a:xfrm>
          <a:solidFill>
            <a:schemeClr val="accent2"/>
          </a:solidFill>
        </p:spPr>
        <p:txBody>
          <a:bodyPr tIns="36000" bIns="0"/>
          <a:lstStyle>
            <a:lvl1pPr>
              <a:defRPr sz="4050" strike="noStrike" baseline="0"/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pic>
        <p:nvPicPr>
          <p:cNvPr id="6" name="Afbeelding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op donker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1652297" y="1592353"/>
            <a:ext cx="4939004" cy="166251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1780225" y="1701580"/>
            <a:ext cx="4120084" cy="816975"/>
          </a:xfrm>
          <a:noFill/>
        </p:spPr>
        <p:txBody>
          <a:bodyPr tIns="36000" bIns="0" anchor="b">
            <a:noAutofit/>
          </a:bodyPr>
          <a:lstStyle>
            <a:lvl1pPr>
              <a:defRPr sz="2100" strike="noStrike" baseline="0"/>
            </a:lvl1pPr>
          </a:lstStyle>
          <a:p>
            <a:r>
              <a:rPr lang="nl-NL" dirty="0"/>
              <a:t>titel van </a:t>
            </a:r>
            <a:r>
              <a:rPr lang="nl-NL"/>
              <a:t>de </a:t>
            </a:r>
            <a:br>
              <a:rPr lang="nl-NL"/>
            </a:br>
            <a:r>
              <a:rPr lang="nl-NL"/>
              <a:t>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27936" y="2600239"/>
            <a:ext cx="1619354" cy="226207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050" i="1" kern="1200" cap="none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Naam van de spreker</a:t>
            </a:r>
          </a:p>
        </p:txBody>
      </p:sp>
      <p:pic>
        <p:nvPicPr>
          <p:cNvPr id="10" name="Afbeelding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  <p:sp>
        <p:nvSpPr>
          <p:cNvPr id="17" name="Vrije vorm 16"/>
          <p:cNvSpPr/>
          <p:nvPr userDrawn="1"/>
        </p:nvSpPr>
        <p:spPr>
          <a:xfrm>
            <a:off x="6498000" y="0"/>
            <a:ext cx="26460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jdelijke aanduiding voor tekst 17"/>
          <p:cNvSpPr txBox="1">
            <a:spLocks/>
          </p:cNvSpPr>
          <p:nvPr userDrawn="1"/>
        </p:nvSpPr>
        <p:spPr>
          <a:xfrm rot="10800000">
            <a:off x="5904512" y="1592352"/>
            <a:ext cx="682490" cy="1662510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473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cherm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6"/>
          <a:stretch/>
        </p:blipFill>
        <p:spPr>
          <a:xfrm>
            <a:off x="876" y="5982"/>
            <a:ext cx="9161415" cy="4884070"/>
          </a:xfrm>
          <a:prstGeom prst="rect">
            <a:avLst/>
          </a:prstGeom>
        </p:spPr>
      </p:pic>
      <p:grpSp>
        <p:nvGrpSpPr>
          <p:cNvPr id="14" name="Groeperen 13"/>
          <p:cNvGrpSpPr/>
          <p:nvPr userDrawn="1"/>
        </p:nvGrpSpPr>
        <p:grpSpPr>
          <a:xfrm>
            <a:off x="1614196" y="1592352"/>
            <a:ext cx="4969595" cy="1662511"/>
            <a:chOff x="7390039" y="2172107"/>
            <a:chExt cx="5647698" cy="1433613"/>
          </a:xfrm>
        </p:grpSpPr>
        <p:sp>
          <p:nvSpPr>
            <p:cNvPr id="15" name="Rechthoek 14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Tijdelijke aanduiding voor tekst 17"/>
            <p:cNvSpPr txBox="1">
              <a:spLocks/>
            </p:cNvSpPr>
            <p:nvPr/>
          </p:nvSpPr>
          <p:spPr>
            <a:xfrm rot="10800000">
              <a:off x="12256313" y="2172108"/>
              <a:ext cx="781423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 dirty="0"/>
            </a:p>
          </p:txBody>
        </p:sp>
      </p:grpSp>
      <p:pic>
        <p:nvPicPr>
          <p:cNvPr id="17" name="Afbeelding 1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5" y="5257542"/>
            <a:ext cx="3089335" cy="1088996"/>
          </a:xfrm>
          <a:prstGeom prst="rect">
            <a:avLst/>
          </a:prstGeom>
        </p:spPr>
      </p:pic>
      <p:sp>
        <p:nvSpPr>
          <p:cNvPr id="18" name="Vrije vorm 17"/>
          <p:cNvSpPr/>
          <p:nvPr userDrawn="1"/>
        </p:nvSpPr>
        <p:spPr>
          <a:xfrm>
            <a:off x="6516291" y="1"/>
            <a:ext cx="26460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F9C440-1EF4-AB4A-B8F9-FC045004F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144" y="2105236"/>
            <a:ext cx="4124426" cy="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1" y="-8585"/>
            <a:ext cx="9144000" cy="6866585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51016" y="1979875"/>
            <a:ext cx="4760984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ijdelijke aanduiding voor tekst 17"/>
          <p:cNvSpPr txBox="1">
            <a:spLocks/>
          </p:cNvSpPr>
          <p:nvPr/>
        </p:nvSpPr>
        <p:spPr>
          <a:xfrm rot="10800000">
            <a:off x="6114801" y="1982234"/>
            <a:ext cx="997200" cy="2512800"/>
          </a:xfrm>
          <a:prstGeom prst="rtTriangle">
            <a:avLst/>
          </a:prstGeom>
          <a:solidFill>
            <a:schemeClr val="accent2"/>
          </a:solidFill>
        </p:spPr>
        <p:txBody>
          <a:bodyPr vert="horz" lIns="67500" tIns="34290" rIns="68580" bIns="3429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50660FE-C7F0-1D4C-9BBD-F17DBAFAA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088" y="2927829"/>
            <a:ext cx="3370871" cy="908898"/>
          </a:xfrm>
          <a:noFill/>
        </p:spPr>
        <p:txBody>
          <a:bodyPr wrap="square" tIns="36000" bIns="0" anchor="ctr">
            <a:spAutoFit/>
          </a:bodyPr>
          <a:lstStyle>
            <a:lvl1pPr>
              <a:defRPr sz="2100" strike="noStrike" baseline="0"/>
            </a:lvl1pPr>
          </a:lstStyle>
          <a:p>
            <a:r>
              <a:rPr lang="nl-NL" dirty="0"/>
              <a:t>Klik om een</a:t>
            </a:r>
            <a:br>
              <a:rPr lang="nl-NL" dirty="0"/>
            </a:br>
            <a:r>
              <a:rPr lang="nl-NL" dirty="0"/>
              <a:t>hoofdstuk</a:t>
            </a:r>
            <a:r>
              <a:rPr lang="nl-NL" baseline="0" dirty="0"/>
              <a:t>titel </a:t>
            </a:r>
            <a:br>
              <a:rPr lang="nl-NL" baseline="0" dirty="0"/>
            </a:br>
            <a:r>
              <a:rPr lang="nl-NL" baseline="0" dirty="0"/>
              <a:t>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7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campagne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1804916" y="1979875"/>
            <a:ext cx="5513400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Vrije vorm 6"/>
          <p:cNvSpPr/>
          <p:nvPr userDrawn="1"/>
        </p:nvSpPr>
        <p:spPr>
          <a:xfrm>
            <a:off x="6495870" y="0"/>
            <a:ext cx="264240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5BA56C9-40D4-094D-A65A-7839BEDCC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129" y="2927829"/>
            <a:ext cx="4873850" cy="908898"/>
          </a:xfrm>
          <a:noFill/>
        </p:spPr>
        <p:txBody>
          <a:bodyPr wrap="square" tIns="36000" bIns="0" anchor="ctr">
            <a:spAutoFit/>
          </a:bodyPr>
          <a:lstStyle>
            <a:lvl1pPr>
              <a:defRPr sz="2100" strike="noStrike" baseline="0"/>
            </a:lvl1pPr>
          </a:lstStyle>
          <a:p>
            <a:r>
              <a:rPr lang="nl-NL" dirty="0"/>
              <a:t>Klik om een</a:t>
            </a:r>
            <a:br>
              <a:rPr lang="nl-NL" dirty="0"/>
            </a:br>
            <a:r>
              <a:rPr lang="nl-NL" dirty="0"/>
              <a:t>hoofdstuk</a:t>
            </a:r>
            <a:r>
              <a:rPr lang="nl-NL" baseline="0" dirty="0"/>
              <a:t>titel </a:t>
            </a:r>
            <a:br>
              <a:rPr lang="nl-NL" baseline="0" dirty="0"/>
            </a:br>
            <a:r>
              <a:rPr lang="nl-NL" baseline="0" dirty="0"/>
              <a:t>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0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80F383-DDBA-8740-B559-BDB08B56C6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57950" y="6420950"/>
            <a:ext cx="1814029" cy="172800"/>
          </a:xfrm>
        </p:spPr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7D00A1D-01BC-79D2-B696-A63B78174A4B}"/>
              </a:ext>
            </a:extLst>
          </p:cNvPr>
          <p:cNvSpPr txBox="1"/>
          <p:nvPr userDrawn="1"/>
        </p:nvSpPr>
        <p:spPr>
          <a:xfrm>
            <a:off x="1" y="1102706"/>
            <a:ext cx="920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charset="0"/>
              </a:rPr>
              <a:t>HUMANISE CORE FACILITY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E09AB7-37E3-4D9D-6892-EF8E8CF6DD4B}"/>
              </a:ext>
            </a:extLst>
          </p:cNvPr>
          <p:cNvSpPr txBox="1"/>
          <p:nvPr userDrawn="1"/>
        </p:nvSpPr>
        <p:spPr>
          <a:xfrm>
            <a:off x="1" y="643965"/>
            <a:ext cx="920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  <a:latin typeface="Aptos" panose="020B0004020202020204" pitchFamily="34" charset="0"/>
                <a:ea typeface="Verdana" charset="0"/>
                <a:cs typeface="Verdana" charset="0"/>
              </a:rPr>
              <a:t>HUMAN AND ARTIFICIAL MINDS AND BODIES</a:t>
            </a:r>
            <a:r>
              <a:rPr lang="nl-BE" sz="2000" dirty="0">
                <a:solidFill>
                  <a:srgbClr val="0033A0"/>
                </a:solidFill>
                <a:latin typeface="Aptos" panose="020B0004020202020204" pitchFamily="34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7F4196-94CF-9F4A-0C38-3969A4F45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096" y="1990140"/>
            <a:ext cx="8039254" cy="3467100"/>
          </a:xfrm>
          <a:prstGeom prst="rect">
            <a:avLst/>
          </a:prstGeom>
        </p:spPr>
        <p:txBody>
          <a:bodyPr numCol="2" spcCol="1260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0ADD3DC2-58E0-FBBE-A6A1-16E902F1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BCBE935E-B148-D33D-A230-46299311D3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990140"/>
            <a:ext cx="8039254" cy="3467100"/>
          </a:xfrm>
          <a:prstGeom prst="rect">
            <a:avLst/>
          </a:prstGeom>
        </p:spPr>
        <p:txBody>
          <a:bodyPr numCol="2" spcCol="1260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C9267F-1A9F-8A43-AB7F-2892DABA32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990141"/>
            <a:ext cx="4674128" cy="3364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5553636" y="683763"/>
            <a:ext cx="3095065" cy="4671220"/>
          </a:xfrm>
          <a:prstGeom prst="rect">
            <a:avLst/>
          </a:prstGeom>
        </p:spPr>
        <p:txBody>
          <a:bodyPr tIns="144000"/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3E990C-60A6-B044-839B-10C17953D7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 + Baselin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990141"/>
            <a:ext cx="4674128" cy="3364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5553635" y="3789756"/>
            <a:ext cx="3133165" cy="2175512"/>
          </a:xfrm>
          <a:prstGeom prst="rect">
            <a:avLst/>
          </a:prstGeom>
        </p:spPr>
        <p:txBody>
          <a:bodyPr tIns="144000"/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787637"/>
            <a:ext cx="4049295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80928" cy="27006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5553634" y="2275745"/>
            <a:ext cx="3142076" cy="1414266"/>
            <a:chOff x="0" y="2339828"/>
            <a:chExt cx="3393649" cy="1170224"/>
          </a:xfrm>
          <a:solidFill>
            <a:srgbClr val="00329F"/>
          </a:solidFill>
        </p:grpSpPr>
        <p:sp>
          <p:nvSpPr>
            <p:cNvPr id="12" name="Rechthoek 11"/>
            <p:cNvSpPr/>
            <p:nvPr/>
          </p:nvSpPr>
          <p:spPr>
            <a:xfrm>
              <a:off x="0" y="2339828"/>
              <a:ext cx="3393649" cy="1170224"/>
            </a:xfrm>
            <a:prstGeom prst="rect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" name="Tijdelijke aanduiding voor tekst 17"/>
            <p:cNvSpPr txBox="1">
              <a:spLocks/>
            </p:cNvSpPr>
            <p:nvPr/>
          </p:nvSpPr>
          <p:spPr>
            <a:xfrm rot="10800000">
              <a:off x="2950589" y="2339828"/>
              <a:ext cx="443059" cy="1150314"/>
            </a:xfrm>
            <a:prstGeom prst="rtTriangle">
              <a:avLst/>
            </a:prstGeom>
            <a:grpFill/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sp>
        <p:nvSpPr>
          <p:cNvPr id="17" name="Tijdelijke aanduiding voor tekst 17"/>
          <p:cNvSpPr txBox="1">
            <a:spLocks/>
          </p:cNvSpPr>
          <p:nvPr userDrawn="1"/>
        </p:nvSpPr>
        <p:spPr>
          <a:xfrm rot="10800000">
            <a:off x="8137710" y="2275189"/>
            <a:ext cx="558000" cy="1414821"/>
          </a:xfrm>
          <a:prstGeom prst="rtTriangle">
            <a:avLst/>
          </a:prstGeom>
          <a:solidFill>
            <a:schemeClr val="accent2"/>
          </a:solidFill>
        </p:spPr>
        <p:txBody>
          <a:bodyPr vert="horz" lIns="67500" tIns="34290" rIns="68580" bIns="3429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5553634" y="-7953"/>
            <a:ext cx="3133165" cy="2175512"/>
          </a:xfrm>
          <a:prstGeom prst="rect">
            <a:avLst/>
          </a:prstGeom>
        </p:spPr>
        <p:txBody>
          <a:bodyPr tIns="144000"/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3487D8-4803-CE4C-B870-6BAFC1A870A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BE"/>
              <a:t>14 januari 2019</a:t>
            </a:r>
            <a:endParaRPr lang="en-GB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2D7F7B6-59ED-0E41-8DBC-84606AE1E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140" y="2794118"/>
            <a:ext cx="2392358" cy="397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9144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8879" y="721986"/>
            <a:ext cx="846239" cy="30122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8684" y="2026507"/>
            <a:ext cx="7962524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457950" y="6265518"/>
            <a:ext cx="20574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07350" y="6418140"/>
            <a:ext cx="5080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9" y="6098127"/>
            <a:ext cx="1501200" cy="66826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158673-92AD-6747-B2B4-2AA9BE3DD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420950"/>
            <a:ext cx="1814029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/>
              <a:t>14 januari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6" r:id="rId2"/>
    <p:sldLayoutId id="2147483727" r:id="rId3"/>
    <p:sldLayoutId id="2147483728" r:id="rId4"/>
    <p:sldLayoutId id="2147483729" r:id="rId5"/>
    <p:sldLayoutId id="2147483706" r:id="rId6"/>
    <p:sldLayoutId id="2147483707" r:id="rId7"/>
    <p:sldLayoutId id="2147483709" r:id="rId8"/>
    <p:sldLayoutId id="2147483710" r:id="rId9"/>
    <p:sldLayoutId id="2147483705" r:id="rId10"/>
    <p:sldLayoutId id="2147483704" r:id="rId11"/>
    <p:sldLayoutId id="2147483718" r:id="rId12"/>
    <p:sldLayoutId id="2147483721" r:id="rId13"/>
    <p:sldLayoutId id="2147483708" r:id="rId14"/>
    <p:sldLayoutId id="2147483711" r:id="rId15"/>
    <p:sldLayoutId id="2147483712" r:id="rId16"/>
    <p:sldLayoutId id="2147483723" r:id="rId17"/>
    <p:sldLayoutId id="2147483713" r:id="rId18"/>
    <p:sldLayoutId id="2147483714" r:id="rId19"/>
    <p:sldLayoutId id="2147483716" r:id="rId20"/>
    <p:sldLayoutId id="2147483717" r:id="rId21"/>
    <p:sldLayoutId id="2147483731" r:id="rId22"/>
    <p:sldLayoutId id="2147483715" r:id="rId23"/>
    <p:sldLayoutId id="2147483719" r:id="rId24"/>
    <p:sldLayoutId id="2147483725" r:id="rId25"/>
    <p:sldLayoutId id="2147483720" r:id="rId26"/>
    <p:sldLayoutId id="2147483724" r:id="rId27"/>
    <p:sldLayoutId id="2147483722" r:id="rId28"/>
    <p:sldLayoutId id="2147483734" r:id="rId29"/>
    <p:sldLayoutId id="2147483735" r:id="rId30"/>
  </p:sldLayoutIdLst>
  <p:hf hdr="0"/>
  <p:txStyles>
    <p:titleStyle>
      <a:lvl1pPr marL="100013" indent="0" algn="l" defTabSz="685783" rtl="0" eaLnBrk="1" latinLnBrk="0" hangingPunct="1">
        <a:lnSpc>
          <a:spcPct val="90000"/>
        </a:lnSpc>
        <a:spcBef>
          <a:spcPct val="0"/>
        </a:spcBef>
        <a:buNone/>
        <a:tabLst/>
        <a:defRPr sz="165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685783" rtl="0" eaLnBrk="1" latinLnBrk="0" hangingPunct="1">
        <a:lnSpc>
          <a:spcPct val="95000"/>
        </a:lnSpc>
        <a:spcBef>
          <a:spcPts val="750"/>
        </a:spcBef>
        <a:spcAft>
          <a:spcPts val="750"/>
        </a:spcAft>
        <a:buFont typeface="Arial" charset="0"/>
        <a:buNone/>
        <a:defRPr sz="12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01216" indent="-192881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SzPct val="90000"/>
        <a:buFont typeface="LucidaGrande"/>
        <a:buChar char="►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503635" indent="-165497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SzPct val="90000"/>
        <a:buFont typeface="LucidaGrande"/>
        <a:buChar char="►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804863" indent="-164306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107281" indent="-173831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umanise.research.vub.be/en/equipment" TargetMode="External"/><Relationship Id="rId4" Type="http://schemas.openxmlformats.org/officeDocument/2006/relationships/hyperlink" Target="https://humanise.research.vub.be/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RS.2013.04.00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2311-014-0599-7" TargetMode="External"/><Relationship Id="rId5" Type="http://schemas.openxmlformats.org/officeDocument/2006/relationships/hyperlink" Target="https://doi.org/10.1016/J.BRS.2011.03.002" TargetMode="External"/><Relationship Id="rId4" Type="http://schemas.openxmlformats.org/officeDocument/2006/relationships/hyperlink" Target="https://doi.org/10.1016/J.CLINPH.2009.03.0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688/wellcomeopenres.16679.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0C4CD73-EF39-FA4C-8B8E-6FCC4675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4392682"/>
            <a:ext cx="6314531" cy="264876"/>
          </a:xfrm>
        </p:spPr>
        <p:txBody>
          <a:bodyPr/>
          <a:lstStyle/>
          <a:p>
            <a:r>
              <a:rPr lang="en-US" dirty="0"/>
              <a:t>Transcranial </a:t>
            </a:r>
            <a:r>
              <a:rPr lang="en-US" dirty="0" err="1"/>
              <a:t>dirct</a:t>
            </a:r>
            <a:r>
              <a:rPr lang="en-US" dirty="0"/>
              <a:t>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FF5D85A4-FC06-1F4A-81C4-97CE11C02E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20C23EB-25F6-A54C-AF83-FE0586C19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8949" y="6265518"/>
            <a:ext cx="2776401" cy="156560"/>
          </a:xfrm>
        </p:spPr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A2FCB64-7391-9646-B134-BAB356343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2" name="Picture 2" descr="Home | Core Facility Humanise">
            <a:extLst>
              <a:ext uri="{FF2B5EF4-FFF2-40B4-BE49-F238E27FC236}">
                <a16:creationId xmlns:a16="http://schemas.microsoft.com/office/drawing/2014/main" id="{FADAC776-0DB2-93FC-3F68-3FB1BCFB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C3004C-BD44-0192-E5F2-D89306B3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9177"/>
          <a:stretch>
            <a:fillRect/>
          </a:stretch>
        </p:blipFill>
        <p:spPr>
          <a:xfrm>
            <a:off x="1" y="0"/>
            <a:ext cx="9206582" cy="6858000"/>
          </a:xfrm>
          <a:prstGeom prst="rect">
            <a:avLst/>
          </a:prstGeom>
        </p:spPr>
      </p:pic>
      <p:sp>
        <p:nvSpPr>
          <p:cNvPr id="14" name="Titel 5">
            <a:extLst>
              <a:ext uri="{FF2B5EF4-FFF2-40B4-BE49-F238E27FC236}">
                <a16:creationId xmlns:a16="http://schemas.microsoft.com/office/drawing/2014/main" id="{0E10CF8F-8C4E-6D8A-F8DE-C243C8EB8B1F}"/>
              </a:ext>
            </a:extLst>
          </p:cNvPr>
          <p:cNvSpPr txBox="1">
            <a:spLocks/>
          </p:cNvSpPr>
          <p:nvPr/>
        </p:nvSpPr>
        <p:spPr>
          <a:xfrm>
            <a:off x="0" y="3211028"/>
            <a:ext cx="9206582" cy="158754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0" rtlCol="0" anchor="b">
            <a:spAutoFit/>
          </a:bodyPr>
          <a:lstStyle>
            <a:lvl1pPr marL="100013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165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/>
            <a:r>
              <a:rPr lang="en-US" sz="2800" dirty="0"/>
              <a:t>Humanise Workshop: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Transcranial direct current stimulation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tdcs</a:t>
            </a:r>
            <a:r>
              <a:rPr lang="en-US" sz="2800" dirty="0"/>
              <a:t>)</a:t>
            </a:r>
            <a:endParaRPr lang="en-GB" sz="28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479CE90-B4A0-021C-D298-A7B70BDEA27E}"/>
              </a:ext>
            </a:extLst>
          </p:cNvPr>
          <p:cNvSpPr txBox="1"/>
          <p:nvPr/>
        </p:nvSpPr>
        <p:spPr>
          <a:xfrm>
            <a:off x="1" y="1102706"/>
            <a:ext cx="920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charset="0"/>
              </a:rPr>
              <a:t>HUMANISE CORE FACILITY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4488100-C249-246D-BDCC-BBF1C08C16C4}"/>
              </a:ext>
            </a:extLst>
          </p:cNvPr>
          <p:cNvSpPr txBox="1"/>
          <p:nvPr/>
        </p:nvSpPr>
        <p:spPr>
          <a:xfrm>
            <a:off x="1" y="643965"/>
            <a:ext cx="920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  <a:latin typeface="Aptos" panose="020B0004020202020204" pitchFamily="34" charset="0"/>
                <a:ea typeface="Verdana" charset="0"/>
                <a:cs typeface="Verdana" charset="0"/>
              </a:rPr>
              <a:t>HUMAN AND ARTIFICIAL MINDS AND BODIES</a:t>
            </a:r>
            <a:r>
              <a:rPr lang="nl-BE" sz="2000" dirty="0">
                <a:solidFill>
                  <a:srgbClr val="0033A0"/>
                </a:solidFill>
                <a:latin typeface="Aptos" panose="020B0004020202020204" pitchFamily="34" charset="0"/>
                <a:ea typeface="Verdana" charset="0"/>
                <a:cs typeface="Verdan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41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B781-F705-AF80-6338-E84A7204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A16D1-6785-4CB2-4150-DEF2D9B88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755E8-836F-686D-A97F-252653F79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6201A3-5846-7478-B58D-DF9FF63E3EE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3877343" cy="27006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36000" rIns="91440" bIns="36000" rtlCol="0" anchor="t" anchorCtr="0">
            <a:spAutoFit/>
          </a:bodyPr>
          <a:lstStyle/>
          <a:p>
            <a:pPr marL="72629"/>
            <a:r>
              <a:rPr lang="en-US" sz="1350" cap="all" dirty="0">
                <a:solidFill>
                  <a:schemeClr val="bg1"/>
                </a:solidFill>
              </a:rPr>
              <a:t>How to generate codes step-by-step</a:t>
            </a:r>
            <a:endParaRPr lang="en-GB" sz="1350" cap="all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05A6E7-0836-921E-A7F1-4D2C03CA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B504B-1C70-0B49-0816-3DFEA8DB35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9125CC13-7D50-D7C8-D8B7-97ABBED9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862BFB-94AB-2AA0-212A-AF8A9F634245}"/>
              </a:ext>
            </a:extLst>
          </p:cNvPr>
          <p:cNvSpPr txBox="1"/>
          <p:nvPr/>
        </p:nvSpPr>
        <p:spPr>
          <a:xfrm>
            <a:off x="1335727" y="1753885"/>
            <a:ext cx="226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POWER BUTTON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81FC-9225-7603-6485-9B7A6D01D518}"/>
              </a:ext>
            </a:extLst>
          </p:cNvPr>
          <p:cNvSpPr txBox="1"/>
          <p:nvPr/>
        </p:nvSpPr>
        <p:spPr>
          <a:xfrm>
            <a:off x="1335727" y="2101990"/>
            <a:ext cx="265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ANY KEY TO CONTINUE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9FB6907-470A-B686-E05E-11B435AA34BC}"/>
              </a:ext>
            </a:extLst>
          </p:cNvPr>
          <p:cNvSpPr txBox="1"/>
          <p:nvPr/>
        </p:nvSpPr>
        <p:spPr>
          <a:xfrm>
            <a:off x="1335726" y="2446374"/>
            <a:ext cx="25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2 (ADMINISTRATION)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7774F8-042A-98D3-DE10-D542CFB68528}"/>
              </a:ext>
            </a:extLst>
          </p:cNvPr>
          <p:cNvSpPr txBox="1"/>
          <p:nvPr/>
        </p:nvSpPr>
        <p:spPr>
          <a:xfrm>
            <a:off x="1335727" y="2778213"/>
            <a:ext cx="319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ENTER PIN, THEN PRESS “#” (IF YOU WOULD LIKE TO USE THIS DEVICE, WE WILL PROVIDE PIN TO YOU)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F35A9C8-6A45-DE23-6664-D2442DA2147C}"/>
              </a:ext>
            </a:extLst>
          </p:cNvPr>
          <p:cNvSpPr txBox="1"/>
          <p:nvPr/>
        </p:nvSpPr>
        <p:spPr>
          <a:xfrm>
            <a:off x="1335727" y="3479384"/>
            <a:ext cx="226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3 (STIM PROFILES)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B0438F62-45E4-0645-C00E-E0BF2734568A}"/>
              </a:ext>
            </a:extLst>
          </p:cNvPr>
          <p:cNvSpPr txBox="1"/>
          <p:nvPr/>
        </p:nvSpPr>
        <p:spPr>
          <a:xfrm>
            <a:off x="1335727" y="3808679"/>
            <a:ext cx="323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CHOOSE A TRANSPARENT PROFILE (= IS NOT IN USE)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A713D9F-8B87-EA12-7FFF-3ED778E1D304}"/>
              </a:ext>
            </a:extLst>
          </p:cNvPr>
          <p:cNvSpPr txBox="1"/>
          <p:nvPr/>
        </p:nvSpPr>
        <p:spPr>
          <a:xfrm>
            <a:off x="5327362" y="1753885"/>
            <a:ext cx="226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ENTER AN INTENSITY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968FE91-8F52-1CEE-8F7B-B2DCB3ED200A}"/>
              </a:ext>
            </a:extLst>
          </p:cNvPr>
          <p:cNvSpPr txBox="1"/>
          <p:nvPr/>
        </p:nvSpPr>
        <p:spPr>
          <a:xfrm>
            <a:off x="5327362" y="2101990"/>
            <a:ext cx="265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ENTER RAMP DURATION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EC4A55D-4199-23F5-6F11-B1FF6020FD52}"/>
              </a:ext>
            </a:extLst>
          </p:cNvPr>
          <p:cNvSpPr txBox="1"/>
          <p:nvPr/>
        </p:nvSpPr>
        <p:spPr>
          <a:xfrm>
            <a:off x="5328876" y="2455257"/>
            <a:ext cx="226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ENTER DURATION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CA4E6652-7849-18DE-D0F2-4A2D639CE071}"/>
              </a:ext>
            </a:extLst>
          </p:cNvPr>
          <p:cNvSpPr txBox="1"/>
          <p:nvPr/>
        </p:nvSpPr>
        <p:spPr>
          <a:xfrm>
            <a:off x="5328876" y="2803949"/>
            <a:ext cx="306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“1”: ANODAL STIMULATION</a:t>
            </a:r>
          </a:p>
          <a:p>
            <a:r>
              <a:rPr lang="en-GB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“2”: SHAM STIMULATION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9D09DF2-E301-7A57-DED5-4BDB48D6C73D}"/>
              </a:ext>
            </a:extLst>
          </p:cNvPr>
          <p:cNvSpPr txBox="1"/>
          <p:nvPr/>
        </p:nvSpPr>
        <p:spPr>
          <a:xfrm>
            <a:off x="5328876" y="3340884"/>
            <a:ext cx="226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PRESS 1 (DC)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E81FA0E7-CB01-B57D-8D15-1CF75058EBDD}"/>
              </a:ext>
            </a:extLst>
          </p:cNvPr>
          <p:cNvSpPr txBox="1"/>
          <p:nvPr/>
        </p:nvSpPr>
        <p:spPr>
          <a:xfrm>
            <a:off x="5328876" y="3690574"/>
            <a:ext cx="3681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ENTER THE NUMBER OF CODES YOU NEED</a:t>
            </a:r>
            <a:endParaRPr lang="en-GB" sz="12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FF12-2E68-EA6E-EEAB-032A0F4A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37299-3FE4-4A3F-14C8-F8543315D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4311C-BC92-0886-52A4-B51FF2378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768F34-5D16-5D13-9E9D-65B9EADE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7768455" cy="264876"/>
          </a:xfrm>
        </p:spPr>
        <p:txBody>
          <a:bodyPr/>
          <a:lstStyle/>
          <a:p>
            <a:r>
              <a:rPr lang="en-US" b="1" dirty="0"/>
              <a:t>High-Definition</a:t>
            </a:r>
            <a:r>
              <a:rPr lang="en-US" dirty="0"/>
              <a:t> Transcranial direct current stimulation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66763-D97F-E6F1-5725-868644BEE7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BDD3BC5F-8341-60E7-1CBD-B8245DC5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C9272-B27C-DB74-463B-0F60F9D3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05" y="1562486"/>
            <a:ext cx="2809875" cy="385762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4A33AF-1564-34A7-CAFC-6362DE281D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878" y="1872213"/>
            <a:ext cx="7040810" cy="34671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comparison field simulation of 4x1 HD vs bilateral</a:t>
            </a:r>
            <a:endParaRPr lang="en-GB" dirty="0"/>
          </a:p>
          <a:p>
            <a:endParaRPr lang="en-GB" dirty="0"/>
          </a:p>
          <a:p>
            <a:r>
              <a:rPr lang="en-GB" dirty="0"/>
              <a:t>Example: Right-</a:t>
            </a:r>
            <a:r>
              <a:rPr lang="en-GB" dirty="0" err="1"/>
              <a:t>dlPFC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5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0B67-701B-C28E-32C0-AF8ED3A0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41E02-A68E-AA70-E244-1F7ABDC45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82E74-930D-B431-D647-C46BA3CD5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E43E1-CA2C-60CA-317B-BF16A30D44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4F0E8D51-D91C-9DF3-00E9-DA7A022D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AEA9FBA-71BE-F6CE-CEF2-CBE34AB018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250" y="1990725"/>
            <a:ext cx="8301990" cy="3467100"/>
          </a:xfrm>
          <a:prstGeom prst="rect">
            <a:avLst/>
          </a:prstGeom>
        </p:spPr>
        <p:txBody>
          <a:bodyPr/>
          <a:lstStyle/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1A98AF-7FB1-8319-EA5B-D74E8A64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84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D38BE-89CE-D78D-F77D-770FCDC04B94}"/>
              </a:ext>
            </a:extLst>
          </p:cNvPr>
          <p:cNvSpPr txBox="1"/>
          <p:nvPr/>
        </p:nvSpPr>
        <p:spPr>
          <a:xfrm>
            <a:off x="259976" y="2473172"/>
            <a:ext cx="84077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Our aim:</a:t>
            </a:r>
          </a:p>
          <a:p>
            <a:endParaRPr lang="en-US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Facilitate research collaboration by providing access to labs and use of research equipment at the VUB for empirical research</a:t>
            </a: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u="sng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Fee waiver</a:t>
            </a:r>
          </a:p>
          <a:p>
            <a:endParaRPr lang="en-US" sz="1400" b="1" u="sng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Users </a:t>
            </a:r>
            <a:r>
              <a:rPr lang="en-GB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who do not have sufficient financial resources to pay the requested fees </a:t>
            </a:r>
            <a:r>
              <a:rPr lang="en-GB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may request a fee waiver </a:t>
            </a:r>
            <a:r>
              <a:rPr lang="en-GB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to use our facilities and equipment for a limited number of years</a:t>
            </a:r>
          </a:p>
          <a:p>
            <a:endParaRPr lang="en-US" sz="14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u="sng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GB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Condition</a:t>
            </a:r>
            <a:r>
              <a:rPr lang="en-GB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: users will add this fee to their budget proposal(s) in their next grant proposal(s). </a:t>
            </a: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en-US" sz="1200" b="1" dirty="0">
              <a:solidFill>
                <a:srgbClr val="0033A0"/>
              </a:solidFill>
              <a:latin typeface="Verdana" charset="0"/>
              <a:ea typeface="Verdana" charset="0"/>
            </a:endParaRPr>
          </a:p>
          <a:p>
            <a:endParaRPr lang="en-US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GB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6" name="Graphic 15" descr="Flying Money with solid fill">
            <a:extLst>
              <a:ext uri="{FF2B5EF4-FFF2-40B4-BE49-F238E27FC236}">
                <a16:creationId xmlns:a16="http://schemas.microsoft.com/office/drawing/2014/main" id="{EC9B6022-1039-F2B1-68F7-22A12E4F3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787" y="34478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30F1-FCAC-B60B-D745-C10302A9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006AEA-F4FA-55D9-C15B-A2A20F9EE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00446-A16F-9B95-310E-DF69D4D22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A87ED-28E4-EC6E-13E5-3801DF0891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A2F888D6-9684-B017-CDDF-F97A0413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962C6F2-6FCA-D729-8BF8-F47A8041EC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250" y="1990725"/>
            <a:ext cx="8301990" cy="3467100"/>
          </a:xfrm>
          <a:prstGeom prst="rect">
            <a:avLst/>
          </a:prstGeom>
        </p:spPr>
        <p:txBody>
          <a:bodyPr/>
          <a:lstStyle/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5D6FD5-2FF1-EBE6-0E75-F3A76445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84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95F4DE-4141-2802-EC1C-750E467D96B4}"/>
              </a:ext>
            </a:extLst>
          </p:cNvPr>
          <p:cNvSpPr txBox="1"/>
          <p:nvPr/>
        </p:nvSpPr>
        <p:spPr>
          <a:xfrm>
            <a:off x="259976" y="2473172"/>
            <a:ext cx="84077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We warmly encourage you to get in contact with us for potential collaboration opportunities!</a:t>
            </a:r>
          </a:p>
          <a:p>
            <a:pPr algn="ctr"/>
            <a:endParaRPr lang="en-US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You can find us via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Our website: </a:t>
            </a:r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  <a:hlinkClick r:id="rId4"/>
              </a:rPr>
              <a:t>https://humanise.research.vub.be/en</a:t>
            </a:r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Email: humanize@vub.be</a:t>
            </a:r>
            <a:endParaRPr lang="en-GB" sz="14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Please check out our current offer for equipment and facilities here: </a:t>
            </a:r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  <a:hlinkClick r:id="rId5"/>
              </a:rPr>
              <a:t>https://humanise.research.vub.be/en/equipment</a:t>
            </a:r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1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en-US" sz="1200" b="1" dirty="0">
              <a:solidFill>
                <a:srgbClr val="0033A0"/>
              </a:solidFill>
              <a:latin typeface="Verdana" charset="0"/>
              <a:ea typeface="Verdana" charset="0"/>
            </a:endParaRPr>
          </a:p>
          <a:p>
            <a:endParaRPr lang="en-US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GB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A733-8625-3D30-8393-9A8B0CFDD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30C6EE-F73D-1BAA-D8F9-6DD97AE48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A03A4-4DC8-2A68-CA8E-995142EBB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234868-F7B0-3B25-5443-383F2C56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78203" cy="264876"/>
          </a:xfrm>
        </p:spPr>
        <p:txBody>
          <a:bodyPr/>
          <a:lstStyle/>
          <a:p>
            <a:r>
              <a:rPr lang="en-US" dirty="0"/>
              <a:t>References and literature on </a:t>
            </a:r>
            <a:r>
              <a:rPr lang="en-US" dirty="0" err="1"/>
              <a:t>tdcs</a:t>
            </a:r>
            <a:r>
              <a:rPr lang="en-US" dirty="0"/>
              <a:t> methodology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E0175-53BD-09CE-F5C4-4EF64B5D41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8D5B1C63-5881-E194-DA8F-5525204D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8FFB0E9-DBDB-E30C-4E1C-7929B62DCD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1005" y="1139773"/>
            <a:ext cx="8301990" cy="4432687"/>
          </a:xfrm>
          <a:prstGeom prst="rect">
            <a:avLst/>
          </a:prstGeom>
        </p:spPr>
        <p:txBody>
          <a:bodyPr/>
          <a:lstStyle/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r>
              <a:rPr lang="en-GB" sz="800" dirty="0"/>
              <a:t>Bastani, A., &amp; </a:t>
            </a:r>
            <a:r>
              <a:rPr lang="en-GB" sz="800" dirty="0" err="1"/>
              <a:t>Jaberzadeh</a:t>
            </a:r>
            <a:r>
              <a:rPr lang="en-GB" sz="800" dirty="0"/>
              <a:t>, S. (2013). A-</a:t>
            </a:r>
            <a:r>
              <a:rPr lang="en-GB" sz="800" dirty="0" err="1"/>
              <a:t>tDCS</a:t>
            </a:r>
            <a:r>
              <a:rPr lang="en-GB" sz="800" dirty="0"/>
              <a:t> differential modulation of corticospinal excitability: The effects of electrode size. Brain Stimulation, 6(6), 932–937. </a:t>
            </a:r>
            <a:r>
              <a:rPr lang="en-GB" sz="800" dirty="0">
                <a:hlinkClick r:id="rId3"/>
              </a:rPr>
              <a:t>https://doi.org/10.1016/J.BRS.2013.04.005</a:t>
            </a:r>
            <a:endParaRPr lang="en-GB" sz="800" dirty="0"/>
          </a:p>
          <a:p>
            <a:r>
              <a:rPr lang="en-GB" sz="800" dirty="0" err="1"/>
              <a:t>Bikson</a:t>
            </a:r>
            <a:r>
              <a:rPr lang="en-GB" sz="800" dirty="0"/>
              <a:t>, M., Datta, A., &amp; </a:t>
            </a:r>
            <a:r>
              <a:rPr lang="en-GB" sz="800" dirty="0" err="1"/>
              <a:t>Elwassif</a:t>
            </a:r>
            <a:r>
              <a:rPr lang="en-GB" sz="800" dirty="0"/>
              <a:t>, M. (2009). Establishing safety limits for transcranial direct current stimulation. Clinical Neurophysiology : Official Journal of the International Federation of Clinical Neurophysiology, 120(6), 1033. </a:t>
            </a:r>
            <a:r>
              <a:rPr lang="en-GB" sz="800" dirty="0">
                <a:hlinkClick r:id="rId4"/>
              </a:rPr>
              <a:t>https://doi.org/10.1016/J.CLINPH.2009.03.018</a:t>
            </a:r>
            <a:endParaRPr lang="en-GB" sz="800" dirty="0"/>
          </a:p>
          <a:p>
            <a:r>
              <a:rPr lang="en-GB" sz="800" dirty="0" err="1"/>
              <a:t>Brunoni</a:t>
            </a:r>
            <a:r>
              <a:rPr lang="en-GB" sz="800" dirty="0"/>
              <a:t>, A. R., Nitsche, M. A., Bolognini, N., </a:t>
            </a:r>
            <a:r>
              <a:rPr lang="en-GB" sz="800" dirty="0" err="1"/>
              <a:t>Bikson</a:t>
            </a:r>
            <a:r>
              <a:rPr lang="en-GB" sz="800" dirty="0"/>
              <a:t>, M., Wagner, T., Merabet, L., Edwards, D. J., Valero-Cabre, A., Rotenberg, A., Pascual-Leone, A., Ferrucci, R., Priori, A., Boggio, P. S., &amp; </a:t>
            </a:r>
            <a:r>
              <a:rPr lang="en-GB" sz="800" dirty="0" err="1"/>
              <a:t>Fregni</a:t>
            </a:r>
            <a:r>
              <a:rPr lang="en-GB" sz="800" dirty="0"/>
              <a:t>, F. (2012). Clinical Research with Transcranial Direct Current Stimulation (</a:t>
            </a:r>
            <a:r>
              <a:rPr lang="en-GB" sz="800" dirty="0" err="1"/>
              <a:t>tDCS</a:t>
            </a:r>
            <a:r>
              <a:rPr lang="en-GB" sz="800" dirty="0"/>
              <a:t>): Challenges and Future Directions. Brain Stimulation, 5(3), 175. </a:t>
            </a:r>
            <a:r>
              <a:rPr lang="en-GB" sz="800" dirty="0">
                <a:hlinkClick r:id="rId5"/>
              </a:rPr>
              <a:t>https://doi.org/10.1016/J.BRS.2011.03.002</a:t>
            </a:r>
            <a:endParaRPr lang="en-GB" sz="800" dirty="0"/>
          </a:p>
          <a:p>
            <a:r>
              <a:rPr lang="en-GB" sz="800" dirty="0"/>
              <a:t>Esmaeilpour, Z., Shereen, A. D., Ghobadi-</a:t>
            </a:r>
            <a:r>
              <a:rPr lang="en-GB" sz="800" dirty="0" err="1"/>
              <a:t>Azbari</a:t>
            </a:r>
            <a:r>
              <a:rPr lang="en-GB" sz="800" dirty="0"/>
              <a:t>, P., Datta, A., Woods, A. J., Ironside, M., O’Shea, J., Kirk, U., </a:t>
            </a:r>
            <a:r>
              <a:rPr lang="en-GB" sz="800" dirty="0" err="1"/>
              <a:t>Bikson</a:t>
            </a:r>
            <a:r>
              <a:rPr lang="en-GB" sz="800" dirty="0"/>
              <a:t>, M., &amp; </a:t>
            </a:r>
            <a:r>
              <a:rPr lang="en-GB" sz="800" dirty="0" err="1"/>
              <a:t>Ekhtiari</a:t>
            </a:r>
            <a:r>
              <a:rPr lang="en-GB" sz="800" dirty="0"/>
              <a:t>, H. (2020). Methodology for </a:t>
            </a:r>
            <a:r>
              <a:rPr lang="en-GB" sz="800" dirty="0" err="1"/>
              <a:t>tDCS</a:t>
            </a:r>
            <a:r>
              <a:rPr lang="en-GB" sz="800" dirty="0"/>
              <a:t> integration with fMRI. Human Brain Mapping, 41(7), 1950–1967. https://doi.org/10.1002/HBM.24908</a:t>
            </a:r>
          </a:p>
          <a:p>
            <a:r>
              <a:rPr lang="en-GB" sz="800" dirty="0"/>
              <a:t> Ferrucci, R., Cortese, F., &amp; Priori, A. (2015). Cerebellar </a:t>
            </a:r>
            <a:r>
              <a:rPr lang="en-GB" sz="800" dirty="0" err="1"/>
              <a:t>tDCS</a:t>
            </a:r>
            <a:r>
              <a:rPr lang="en-GB" sz="800" dirty="0"/>
              <a:t>: How to Do It. Cerebellum, 14(1), 27–30. </a:t>
            </a:r>
            <a:r>
              <a:rPr lang="en-GB" sz="800" dirty="0">
                <a:hlinkClick r:id="rId6"/>
              </a:rPr>
              <a:t>https://doi.org/10.1007/s12311-014-0599-7</a:t>
            </a:r>
            <a:endParaRPr lang="en-GB" sz="800" dirty="0"/>
          </a:p>
          <a:p>
            <a:r>
              <a:rPr lang="en-GB" sz="800" dirty="0"/>
              <a:t>Grimaldi, G., Argyropoulos, G. P., Bastian, A., Cortes, M., Davis, N. J., Edwards, D. J., Ferrucci, R., </a:t>
            </a:r>
            <a:r>
              <a:rPr lang="en-GB" sz="800" dirty="0" err="1"/>
              <a:t>Fregni</a:t>
            </a:r>
            <a:r>
              <a:rPr lang="en-GB" sz="800" dirty="0"/>
              <a:t>, F., Galea, J. M., Hamada, M., Manto, M., Miall, R. C., Morales-Quezada, L., Pope, P. A., Priori, A., Rothwell, J., Tomlinson, S. P., &amp; Celnik, P. (2016). Cerebellar Transcranial Direct Current Stimulation (</a:t>
            </a:r>
            <a:r>
              <a:rPr lang="en-GB" sz="800" dirty="0" err="1"/>
              <a:t>ctDCS</a:t>
            </a:r>
            <a:r>
              <a:rPr lang="en-GB" sz="800" dirty="0"/>
              <a:t>): A Novel Approach to Understanding Cerebellar Function in Health and Disease. Neuroscientist, 22(1), 83–97. https://doi.org/10.1177/1073858414559409</a:t>
            </a:r>
          </a:p>
          <a:p>
            <a:r>
              <a:rPr lang="en-GB" sz="800" dirty="0"/>
              <a:t>  Krause, B., &amp; Kadosh, R. C. (2014). Not all brains are created equal: The relevance of individual differences in responsiveness to transcranial electrical stimulation. In Frontiers in Systems Neuroscience (Vol. 8, p. 25). Frontiers. https://doi.org/10.3389/fnsys.2014.00025</a:t>
            </a:r>
          </a:p>
          <a:p>
            <a:r>
              <a:rPr lang="en-GB" sz="800" dirty="0"/>
              <a:t>  Krause, B., Márquez-Ruiz, J., &amp; Cohen Kadosh, R. (2013). The effect of transcranial direct current stimulation: a role for cortical excitation/inhibition balance? Frontiers in Human Neuroscience, 7(SEP). https://doi.org/10.3389/FNHUM.2013.00602</a:t>
            </a:r>
          </a:p>
          <a:p>
            <a:r>
              <a:rPr lang="en-GB" sz="800" dirty="0"/>
              <a:t>  Li, L. M., Uehara, K., &amp; </a:t>
            </a:r>
            <a:r>
              <a:rPr lang="en-GB" sz="800" dirty="0" err="1"/>
              <a:t>Hanakawa</a:t>
            </a:r>
            <a:r>
              <a:rPr lang="en-GB" sz="800" dirty="0"/>
              <a:t>, T. (2015). The contribution of interindividual factors to variability of response in transcranial direct current stimulation studies. Frontiers in Cellular Neuroscience, 9(MAY), 181. https://doi.org/10.3389/FNCEL.2015.00181/BIBTEX</a:t>
            </a:r>
          </a:p>
        </p:txBody>
      </p:sp>
    </p:spTree>
    <p:extLst>
      <p:ext uri="{BB962C8B-B14F-4D97-AF65-F5344CB8AC3E}">
        <p14:creationId xmlns:p14="http://schemas.microsoft.com/office/powerpoint/2010/main" val="407514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60EF1-C82E-1872-465B-0F62BD5AE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79E752-AFAA-599D-442D-D1E996242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846EB-997C-A78F-D500-A14E1906C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F89D3F-E730-01B8-00C1-7508E2D2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78203" cy="264876"/>
          </a:xfrm>
        </p:spPr>
        <p:txBody>
          <a:bodyPr/>
          <a:lstStyle/>
          <a:p>
            <a:r>
              <a:rPr lang="en-US" dirty="0"/>
              <a:t>References and literature on </a:t>
            </a:r>
            <a:r>
              <a:rPr lang="en-US" dirty="0" err="1"/>
              <a:t>tdcs</a:t>
            </a:r>
            <a:r>
              <a:rPr lang="en-US" dirty="0"/>
              <a:t> methodology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F6EC2-04E9-9B10-754A-450770FE74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934BAA2F-AF1C-7B63-4733-DDEDFC26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791AD8-8E93-DAEA-D4B7-7FA5E007FA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1005" y="1139774"/>
            <a:ext cx="8301990" cy="3467100"/>
          </a:xfrm>
          <a:prstGeom prst="rect">
            <a:avLst/>
          </a:prstGeom>
        </p:spPr>
        <p:txBody>
          <a:bodyPr/>
          <a:lstStyle/>
          <a:p>
            <a:r>
              <a:rPr lang="en-GB" sz="800" dirty="0"/>
              <a:t> Nardo, D., Creasey, M., Negus, C., Pappa, K., Reid, A., Josephs, O., Callaghan, M. F., &amp; Crinion, J. T. (2021). Transcranial direct current stimulation with functional magnetic resonance imaging: a detailed validation and operational guide. </a:t>
            </a:r>
            <a:r>
              <a:rPr lang="en-GB" sz="800" dirty="0" err="1"/>
              <a:t>Wellcome</a:t>
            </a:r>
            <a:r>
              <a:rPr lang="en-GB" sz="800" dirty="0"/>
              <a:t> Open Research, 6, 143. </a:t>
            </a:r>
            <a:r>
              <a:rPr lang="en-GB" sz="800" dirty="0">
                <a:hlinkClick r:id="rId3"/>
              </a:rPr>
              <a:t>https://doi.org/10.12688/wellcomeopenres.16679.1</a:t>
            </a:r>
            <a:endParaRPr lang="en-GB" sz="800" dirty="0"/>
          </a:p>
          <a:p>
            <a:r>
              <a:rPr lang="en-GB" sz="800" dirty="0"/>
              <a:t>Nasseri, P., Nitsche, M. A., &amp; </a:t>
            </a:r>
            <a:r>
              <a:rPr lang="en-GB" sz="800" dirty="0" err="1"/>
              <a:t>Ekhtiari</a:t>
            </a:r>
            <a:r>
              <a:rPr lang="en-GB" sz="800" dirty="0"/>
              <a:t>, H. (2015). A framework for categorizing electrode montages in transcranial direct current stimulation. Frontiers in Human Neuroscience, 9(FEB), 54. https://doi.org/10.3389/FNHUM.2015.00054/BIBTEX</a:t>
            </a:r>
          </a:p>
          <a:p>
            <a:r>
              <a:rPr lang="en-GB" sz="800" dirty="0" err="1"/>
              <a:t>Sadeghihassanabadi</a:t>
            </a:r>
            <a:r>
              <a:rPr lang="en-GB" sz="800" dirty="0"/>
              <a:t>, F., Misselhorn, J., Gerloff, C., &amp; Zittel, S. (2022). Optimizing the montage for cerebellar transcranial alternating current stimulation (</a:t>
            </a:r>
            <a:r>
              <a:rPr lang="en-GB" sz="800" dirty="0" err="1"/>
              <a:t>tACS</a:t>
            </a:r>
            <a:r>
              <a:rPr lang="en-GB" sz="800" dirty="0"/>
              <a:t>): a combined computational and experimental study. Journal of Neural Engineering, 19(2), 026060. https://doi.org/10.1088/1741-2552/AC676F</a:t>
            </a:r>
          </a:p>
          <a:p>
            <a:r>
              <a:rPr lang="en-GB" sz="800" dirty="0"/>
              <a:t>  Stagg, C. J., &amp; Nitsche, M. A. (2011). Physiological basis of transcranial direct current stimulation. In Neuroscientist (Vol. 17, Issue 1, pp. 37–53). https://doi.org/10.1177/1073858410386614</a:t>
            </a:r>
          </a:p>
          <a:p>
            <a:r>
              <a:rPr lang="en-GB" sz="800" dirty="0"/>
              <a:t>  Thair, H., Holloway, A. L., Newport, R., &amp; Smith, A. D. (2017). Transcranial direct current stimulation (</a:t>
            </a:r>
            <a:r>
              <a:rPr lang="en-GB" sz="800" dirty="0" err="1"/>
              <a:t>tDCS</a:t>
            </a:r>
            <a:r>
              <a:rPr lang="en-GB" sz="800" dirty="0"/>
              <a:t>): A Beginner’s guide for design and implementation. Frontiers in Neuroscience, 11(NOV), 1–13. https://doi.org/10.3389/fnins.2017.00641</a:t>
            </a:r>
          </a:p>
          <a:p>
            <a:r>
              <a:rPr lang="en-GB" sz="800" dirty="0"/>
              <a:t>  van Dun, K., </a:t>
            </a:r>
            <a:r>
              <a:rPr lang="en-GB" sz="800" dirty="0" err="1"/>
              <a:t>Bodranghien</a:t>
            </a:r>
            <a:r>
              <a:rPr lang="en-GB" sz="800" dirty="0"/>
              <a:t>, F. C. A. A., Mariën, P., &amp; Manto, M. U. (2016). TDCS of the cerebellum: Where do we stand in 2016? Technical issues and critical review of the literature. Frontiers in Human Neuroscience, 10(MAY2016), 199. https://doi.org/10.3389/FNHUM.2016.00199/BIBTEX</a:t>
            </a:r>
          </a:p>
          <a:p>
            <a:r>
              <a:rPr lang="en-GB" sz="800" dirty="0"/>
              <a:t>  Woods, A. J., Antal, A., </a:t>
            </a:r>
            <a:r>
              <a:rPr lang="en-GB" sz="800" dirty="0" err="1"/>
              <a:t>Bikson</a:t>
            </a:r>
            <a:r>
              <a:rPr lang="en-GB" sz="800" dirty="0"/>
              <a:t>, M., Boggio, P. S., </a:t>
            </a:r>
            <a:r>
              <a:rPr lang="en-GB" sz="800" dirty="0" err="1"/>
              <a:t>Brunoni</a:t>
            </a:r>
            <a:r>
              <a:rPr lang="en-GB" sz="800" dirty="0"/>
              <a:t>, A. R., Celnik, P., Cohen, L. G., </a:t>
            </a:r>
            <a:r>
              <a:rPr lang="en-GB" sz="800" dirty="0" err="1"/>
              <a:t>Fregni</a:t>
            </a:r>
            <a:r>
              <a:rPr lang="en-GB" sz="800" dirty="0"/>
              <a:t>, F., Herrmann, C. S., Kappenman, E. S., </a:t>
            </a:r>
            <a:r>
              <a:rPr lang="en-GB" sz="800" dirty="0" err="1"/>
              <a:t>Knotkova</a:t>
            </a:r>
            <a:r>
              <a:rPr lang="en-GB" sz="800" dirty="0"/>
              <a:t>, H., Liebetanz, D., </a:t>
            </a:r>
            <a:r>
              <a:rPr lang="en-GB" sz="800" dirty="0" err="1"/>
              <a:t>Miniussi</a:t>
            </a:r>
            <a:r>
              <a:rPr lang="en-GB" sz="800" dirty="0"/>
              <a:t>, C., Miranda, P. C., Paulus, W., Priori, A., </a:t>
            </a:r>
            <a:r>
              <a:rPr lang="en-GB" sz="800" dirty="0" err="1"/>
              <a:t>Reato</a:t>
            </a:r>
            <a:r>
              <a:rPr lang="en-GB" sz="800" dirty="0"/>
              <a:t>, D., Stagg, C., Wenderoth, N., &amp; Nitsche, M. A. (2016). A technical guide to </a:t>
            </a:r>
            <a:r>
              <a:rPr lang="en-GB" sz="800" dirty="0" err="1"/>
              <a:t>tDCS</a:t>
            </a:r>
            <a:r>
              <a:rPr lang="en-GB" sz="800" dirty="0"/>
              <a:t>, and related non-invasive brain stimulation tools. Clinical Neurophysiology, 127(2), 1031–1048. https://doi.org/10.1016/J.CLINPH.2015.11.012</a:t>
            </a:r>
          </a:p>
          <a:p>
            <a:r>
              <a:rPr lang="en-GB" sz="800" dirty="0"/>
              <a:t> </a:t>
            </a:r>
            <a:r>
              <a:rPr lang="en-GB" sz="800" dirty="0" err="1"/>
              <a:t>Wörsching</a:t>
            </a:r>
            <a:r>
              <a:rPr lang="en-GB" sz="800" dirty="0"/>
              <a:t>, J., Padberg, F., </a:t>
            </a:r>
            <a:r>
              <a:rPr lang="en-GB" sz="800" dirty="0" err="1"/>
              <a:t>Goerigk</a:t>
            </a:r>
            <a:r>
              <a:rPr lang="en-GB" sz="800" dirty="0"/>
              <a:t>, S., Heinz, I., Bauer, C., </a:t>
            </a:r>
            <a:r>
              <a:rPr lang="en-GB" sz="800" dirty="0" err="1"/>
              <a:t>Plewnia</a:t>
            </a:r>
            <a:r>
              <a:rPr lang="en-GB" sz="800" dirty="0"/>
              <a:t>, C., Hasan, A., Ertl-Wagner, B., &amp; Keeser, D. (2018). Testing assumptions on prefrontal transcranial direct current stimulation: Comparison of electrode montages using multimodal fMRI. Brain Stimulation, 11(5), 998–1007. https://doi.org/10.1016/j.brs.2018.05.001</a:t>
            </a:r>
          </a:p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9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0628-3BEA-B1FD-BDC6-B8676174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81B227F4-1356-6BA7-AB9A-051580DD9B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1274451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is it?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F64991EC-0782-0FE6-92C6-6D268D9729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0164" y="1925465"/>
            <a:ext cx="5086505" cy="34671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nl-NL" sz="1200" dirty="0" err="1">
                <a:solidFill>
                  <a:srgbClr val="003399"/>
                </a:solidFill>
              </a:rPr>
              <a:t>Non-invasive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stimulation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technique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used</a:t>
            </a:r>
            <a:r>
              <a:rPr lang="nl-NL" sz="1200" dirty="0">
                <a:solidFill>
                  <a:srgbClr val="003399"/>
                </a:solidFill>
              </a:rPr>
              <a:t> in </a:t>
            </a:r>
            <a:r>
              <a:rPr lang="nl-NL" sz="1200" dirty="0" err="1">
                <a:solidFill>
                  <a:srgbClr val="003399"/>
                </a:solidFill>
              </a:rPr>
              <a:t>psychology</a:t>
            </a:r>
            <a:r>
              <a:rPr lang="nl-NL" sz="1200" dirty="0">
                <a:solidFill>
                  <a:srgbClr val="003399"/>
                </a:solidFill>
              </a:rPr>
              <a:t>,  </a:t>
            </a:r>
            <a:r>
              <a:rPr lang="nl-NL" sz="1200" dirty="0" err="1">
                <a:solidFill>
                  <a:srgbClr val="003399"/>
                </a:solidFill>
              </a:rPr>
              <a:t>neuroscience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clinical</a:t>
            </a:r>
            <a:r>
              <a:rPr lang="nl-NL" sz="1200" dirty="0">
                <a:solidFill>
                  <a:srgbClr val="003399"/>
                </a:solidFill>
              </a:rPr>
              <a:t> research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Weak</a:t>
            </a:r>
            <a:r>
              <a:rPr lang="nl-NL" sz="1200" dirty="0">
                <a:solidFill>
                  <a:srgbClr val="003399"/>
                </a:solidFill>
              </a:rPr>
              <a:t> direct </a:t>
            </a:r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over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surface</a:t>
            </a:r>
            <a:r>
              <a:rPr lang="nl-NL" sz="1200" dirty="0">
                <a:solidFill>
                  <a:srgbClr val="003399"/>
                </a:solidFill>
              </a:rPr>
              <a:t> of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scalp via </a:t>
            </a:r>
            <a:r>
              <a:rPr lang="nl-NL" sz="1200" dirty="0" err="1">
                <a:solidFill>
                  <a:srgbClr val="003399"/>
                </a:solidFill>
              </a:rPr>
              <a:t>electrodes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Modulates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cortical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excitability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can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influence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function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Can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used</a:t>
            </a:r>
            <a:r>
              <a:rPr lang="nl-NL" sz="1200" dirty="0">
                <a:solidFill>
                  <a:srgbClr val="003399"/>
                </a:solidFill>
              </a:rPr>
              <a:t> in research on </a:t>
            </a:r>
            <a:r>
              <a:rPr lang="nl-NL" sz="1200" b="1" dirty="0" err="1">
                <a:solidFill>
                  <a:srgbClr val="003399"/>
                </a:solidFill>
              </a:rPr>
              <a:t>cognition</a:t>
            </a:r>
            <a:r>
              <a:rPr lang="nl-NL" sz="1200" b="1" dirty="0">
                <a:solidFill>
                  <a:srgbClr val="003399"/>
                </a:solidFill>
              </a:rPr>
              <a:t>, </a:t>
            </a:r>
            <a:r>
              <a:rPr lang="nl-NL" sz="1200" b="1" dirty="0" err="1">
                <a:solidFill>
                  <a:srgbClr val="003399"/>
                </a:solidFill>
              </a:rPr>
              <a:t>behaviour</a:t>
            </a:r>
            <a:r>
              <a:rPr lang="nl-NL" sz="1200" b="1" dirty="0">
                <a:solidFill>
                  <a:srgbClr val="003399"/>
                </a:solidFill>
              </a:rPr>
              <a:t>, </a:t>
            </a:r>
            <a:r>
              <a:rPr lang="nl-NL" sz="1200" b="1" dirty="0" err="1">
                <a:solidFill>
                  <a:srgbClr val="003399"/>
                </a:solidFill>
              </a:rPr>
              <a:t>neurorehabilitation</a:t>
            </a:r>
            <a:endParaRPr lang="nl-NL" sz="1200" dirty="0">
              <a:solidFill>
                <a:srgbClr val="003399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692798-F790-17BD-028B-95559110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7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DA74823F-F2F2-5FB9-C51B-7B105CA731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879726C-3B8A-E103-ED48-67ACC1CCD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8949" y="6265518"/>
            <a:ext cx="2776401" cy="156560"/>
          </a:xfrm>
        </p:spPr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C7D4795-A712-E731-2E34-1B4227574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026" name="Picture 2" descr="Transcranial direct current stimulation (tDCS).Download Power Point... |  Download Scientific Diagram">
            <a:extLst>
              <a:ext uri="{FF2B5EF4-FFF2-40B4-BE49-F238E27FC236}">
                <a16:creationId xmlns:a16="http://schemas.microsoft.com/office/drawing/2014/main" id="{E006935F-B301-0BA9-4C13-A4844793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490662"/>
            <a:ext cx="32004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me | Core Facility Humanise">
            <a:extLst>
              <a:ext uri="{FF2B5EF4-FFF2-40B4-BE49-F238E27FC236}">
                <a16:creationId xmlns:a16="http://schemas.microsoft.com/office/drawing/2014/main" id="{6E0BA99E-EAAF-4F53-3459-6E51F3AF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D7E403-73D2-A600-250C-5031BBF79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1274451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it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14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E67C6B-306D-C2EA-FB30-D73AED015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4FB10-E4DE-44DE-02A3-995CBBB03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CD4746-28F7-C0F5-B444-5CF2790008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2105063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 does it work?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DFBE9-72E7-E767-420B-2C0FBD34D7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878" y="1519538"/>
            <a:ext cx="7040810" cy="9769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nl-NL" sz="1200" dirty="0">
                <a:solidFill>
                  <a:srgbClr val="003399"/>
                </a:solidFill>
              </a:rPr>
              <a:t>Delivers </a:t>
            </a:r>
            <a:r>
              <a:rPr lang="nl-NL" sz="1200" dirty="0" err="1">
                <a:solidFill>
                  <a:srgbClr val="003399"/>
                </a:solidFill>
              </a:rPr>
              <a:t>weak</a:t>
            </a:r>
            <a:r>
              <a:rPr lang="nl-NL" sz="1200" dirty="0">
                <a:solidFill>
                  <a:srgbClr val="003399"/>
                </a:solidFill>
              </a:rPr>
              <a:t> direct </a:t>
            </a:r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(</a:t>
            </a:r>
            <a:r>
              <a:rPr lang="nl-NL" sz="1200" dirty="0" err="1">
                <a:solidFill>
                  <a:srgbClr val="003399"/>
                </a:solidFill>
              </a:rPr>
              <a:t>typically</a:t>
            </a:r>
            <a:r>
              <a:rPr lang="nl-NL" sz="1200" dirty="0">
                <a:solidFill>
                  <a:srgbClr val="003399"/>
                </a:solidFill>
              </a:rPr>
              <a:t> 1-2 mA) </a:t>
            </a:r>
            <a:r>
              <a:rPr lang="nl-NL" sz="1200" dirty="0" err="1">
                <a:solidFill>
                  <a:srgbClr val="003399"/>
                </a:solidFill>
              </a:rPr>
              <a:t>through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electrodes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placed</a:t>
            </a:r>
            <a:r>
              <a:rPr lang="nl-NL" sz="1200" dirty="0">
                <a:solidFill>
                  <a:srgbClr val="003399"/>
                </a:solidFill>
              </a:rPr>
              <a:t> on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scalp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The </a:t>
            </a:r>
            <a:r>
              <a:rPr lang="nl-NL" sz="1200" dirty="0" err="1">
                <a:solidFill>
                  <a:srgbClr val="003399"/>
                </a:solidFill>
              </a:rPr>
              <a:t>electrical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flows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from</a:t>
            </a:r>
            <a:r>
              <a:rPr lang="nl-NL" sz="1200" dirty="0">
                <a:solidFill>
                  <a:srgbClr val="003399"/>
                </a:solidFill>
              </a:rPr>
              <a:t> a </a:t>
            </a:r>
            <a:r>
              <a:rPr lang="nl-NL" sz="1200" dirty="0" err="1">
                <a:solidFill>
                  <a:srgbClr val="003399"/>
                </a:solidFill>
              </a:rPr>
              <a:t>positive</a:t>
            </a:r>
            <a:r>
              <a:rPr lang="nl-NL" sz="1200" dirty="0">
                <a:solidFill>
                  <a:srgbClr val="003399"/>
                </a:solidFill>
              </a:rPr>
              <a:t> electrode (</a:t>
            </a:r>
            <a:r>
              <a:rPr lang="nl-NL" sz="1200" b="1" dirty="0">
                <a:solidFill>
                  <a:srgbClr val="003399"/>
                </a:solidFill>
              </a:rPr>
              <a:t>anode)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a </a:t>
            </a:r>
            <a:r>
              <a:rPr lang="nl-NL" sz="1200" dirty="0" err="1">
                <a:solidFill>
                  <a:srgbClr val="003399"/>
                </a:solidFill>
              </a:rPr>
              <a:t>negative</a:t>
            </a:r>
            <a:r>
              <a:rPr lang="nl-NL" sz="1200" dirty="0">
                <a:solidFill>
                  <a:srgbClr val="003399"/>
                </a:solidFill>
              </a:rPr>
              <a:t> electrode (</a:t>
            </a:r>
            <a:r>
              <a:rPr lang="nl-NL" sz="1200" b="1" dirty="0" err="1">
                <a:solidFill>
                  <a:srgbClr val="003399"/>
                </a:solidFill>
              </a:rPr>
              <a:t>cathode</a:t>
            </a:r>
            <a:r>
              <a:rPr lang="nl-NL" sz="1200" dirty="0">
                <a:solidFill>
                  <a:srgbClr val="003399"/>
                </a:solidFill>
              </a:rPr>
              <a:t>)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DE0A31-A90D-7526-8586-FA34C283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7FDE3-A977-1A36-43DE-A7A76C7968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2050" name="Picture 2" descr="What is tDCS? Understanding The Benefits | Caputron">
            <a:extLst>
              <a:ext uri="{FF2B5EF4-FFF2-40B4-BE49-F238E27FC236}">
                <a16:creationId xmlns:a16="http://schemas.microsoft.com/office/drawing/2014/main" id="{E5E0CC53-C227-C6D4-E2D6-1B5F46D6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49" y="249074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| Core Facility Humanise">
            <a:extLst>
              <a:ext uri="{FF2B5EF4-FFF2-40B4-BE49-F238E27FC236}">
                <a16:creationId xmlns:a16="http://schemas.microsoft.com/office/drawing/2014/main" id="{B763C164-B503-187A-DE7E-60308592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9CED6AE2-C5AF-1EDF-069A-B611224BC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21050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How does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4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662E2-7FF1-1C7A-53D6-6AD11DD4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8434A-7759-3CB3-1B31-D9B29C035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A7B8-FD0D-2F08-A7FE-98366766C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A20D45-F549-5AEC-68D4-9EF948C00B5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2297424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Mechanism of action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282A5-514B-4009-991B-3FE6044485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878" y="1519538"/>
            <a:ext cx="7040810" cy="9769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sz="1200" dirty="0" err="1"/>
              <a:t>tDCS</a:t>
            </a:r>
            <a:r>
              <a:rPr lang="en-GB" sz="1200" dirty="0"/>
              <a:t> is believed to </a:t>
            </a:r>
            <a:r>
              <a:rPr lang="en-GB" sz="1200" b="1" dirty="0"/>
              <a:t>modulate neuronal membrane potentials </a:t>
            </a:r>
            <a:r>
              <a:rPr lang="en-GB" sz="1200" b="1" dirty="0">
                <a:sym typeface="Wingdings" panose="05000000000000000000" pitchFamily="2" charset="2"/>
              </a:rPr>
              <a:t> neuronal excitability</a:t>
            </a:r>
            <a:endParaRPr lang="en-GB" sz="1200" b="1" dirty="0"/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Effects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depend</a:t>
            </a:r>
            <a:r>
              <a:rPr lang="nl-NL" sz="1200" dirty="0">
                <a:solidFill>
                  <a:srgbClr val="003399"/>
                </a:solidFill>
              </a:rPr>
              <a:t> on </a:t>
            </a:r>
            <a:r>
              <a:rPr lang="nl-NL" sz="1200" dirty="0" err="1">
                <a:solidFill>
                  <a:srgbClr val="003399"/>
                </a:solidFill>
              </a:rPr>
              <a:t>stimulation</a:t>
            </a:r>
            <a:r>
              <a:rPr lang="nl-NL" sz="1200" dirty="0">
                <a:solidFill>
                  <a:srgbClr val="003399"/>
                </a:solidFill>
              </a:rPr>
              <a:t> parameters, electrode placement,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state etc.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6CC658-621B-E15C-EFA4-A681D677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540A0-51B7-F2C7-BFDE-BA84391AFE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2050" name="Picture 2" descr="What is tDCS? Understanding The Benefits | Caputron">
            <a:extLst>
              <a:ext uri="{FF2B5EF4-FFF2-40B4-BE49-F238E27FC236}">
                <a16:creationId xmlns:a16="http://schemas.microsoft.com/office/drawing/2014/main" id="{940DA99A-801F-D5DA-AD06-C56250F8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49" y="293271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| Core Facility Humanise">
            <a:extLst>
              <a:ext uri="{FF2B5EF4-FFF2-40B4-BE49-F238E27FC236}">
                <a16:creationId xmlns:a16="http://schemas.microsoft.com/office/drawing/2014/main" id="{D467AEFE-C0C7-5755-66EB-6BFDA23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B48832BC-455D-6E13-5666-5FDFE5165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2297424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 err="1"/>
              <a:t>Mechanism</a:t>
            </a:r>
            <a:r>
              <a:rPr lang="nl-NL" dirty="0"/>
              <a:t> of action</a:t>
            </a:r>
          </a:p>
        </p:txBody>
      </p:sp>
    </p:spTree>
    <p:extLst>
      <p:ext uri="{BB962C8B-B14F-4D97-AF65-F5344CB8AC3E}">
        <p14:creationId xmlns:p14="http://schemas.microsoft.com/office/powerpoint/2010/main" val="30644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043B-8C13-20A9-5F3D-272D8200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6BC3A-03D6-4A2B-6BA7-6BB0286C4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7EC00-B741-DC14-AC2B-39FFDE27B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1EAE62-BBB0-64B1-483F-C5D577CD4D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2808205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Anodal vs. cathodal </a:t>
            </a:r>
            <a:r>
              <a:rPr lang="en-US" dirty="0" err="1"/>
              <a:t>tdcs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F3C97-116B-DBBC-926F-06A25755EE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878" y="1519538"/>
            <a:ext cx="3033418" cy="4149742"/>
          </a:xfrm>
          <a:prstGeom prst="rect">
            <a:avLst/>
          </a:prstGeom>
        </p:spPr>
        <p:txBody>
          <a:bodyPr/>
          <a:lstStyle/>
          <a:p>
            <a:pPr marL="8335" lvl="1" indent="0" algn="ctr">
              <a:buNone/>
            </a:pPr>
            <a:r>
              <a:rPr lang="en-GB" sz="1600" b="1" dirty="0"/>
              <a:t>ANODAL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Anode (</a:t>
            </a:r>
            <a:r>
              <a:rPr lang="nl-NL" sz="1200" dirty="0" err="1">
                <a:solidFill>
                  <a:srgbClr val="003399"/>
                </a:solidFill>
              </a:rPr>
              <a:t>positive</a:t>
            </a:r>
            <a:r>
              <a:rPr lang="nl-NL" sz="1200" dirty="0">
                <a:solidFill>
                  <a:srgbClr val="003399"/>
                </a:solidFill>
              </a:rPr>
              <a:t> electrode) is </a:t>
            </a:r>
            <a:r>
              <a:rPr lang="nl-NL" sz="1200" dirty="0" err="1">
                <a:solidFill>
                  <a:srgbClr val="003399"/>
                </a:solidFill>
              </a:rPr>
              <a:t>placed</a:t>
            </a:r>
            <a:r>
              <a:rPr lang="nl-NL" sz="1200" dirty="0">
                <a:solidFill>
                  <a:srgbClr val="003399"/>
                </a:solidFill>
              </a:rPr>
              <a:t> over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target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region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Typically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associated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with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b="1" dirty="0" err="1">
                <a:solidFill>
                  <a:srgbClr val="003399"/>
                </a:solidFill>
              </a:rPr>
              <a:t>increased</a:t>
            </a:r>
            <a:r>
              <a:rPr lang="nl-NL" sz="1200" b="1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cortical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excitability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Neurons are more </a:t>
            </a:r>
            <a:r>
              <a:rPr lang="nl-NL" sz="1200" dirty="0" err="1">
                <a:solidFill>
                  <a:srgbClr val="003399"/>
                </a:solidFill>
              </a:rPr>
              <a:t>likely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fire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571538-586F-86F9-CCFB-22745705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EB481-CF8F-5205-4CE5-FF52EAFCD0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CA5B84C-0371-1D5B-4B3E-221807E11EFC}"/>
              </a:ext>
            </a:extLst>
          </p:cNvPr>
          <p:cNvSpPr txBox="1">
            <a:spLocks/>
          </p:cNvSpPr>
          <p:nvPr/>
        </p:nvSpPr>
        <p:spPr>
          <a:xfrm>
            <a:off x="4354854" y="1519538"/>
            <a:ext cx="3033418" cy="414974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5000"/>
              </a:lnSpc>
              <a:spcBef>
                <a:spcPts val="750"/>
              </a:spcBef>
              <a:spcAft>
                <a:spcPts val="750"/>
              </a:spcAft>
              <a:buFont typeface="Arial" charset="0"/>
              <a:buNone/>
              <a:defRPr sz="12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01216" indent="-192881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rgbClr val="FF5000"/>
              </a:buClr>
              <a:buSzPct val="90000"/>
              <a:buFont typeface="LucidaGrande"/>
              <a:buChar char="►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03635" indent="-165497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LucidaGrande"/>
              <a:buChar char="►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04863" indent="-164306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rgbClr val="FF5000"/>
              </a:buClr>
              <a:buFont typeface="Arial"/>
              <a:buChar char="•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07281" indent="-173831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35" lvl="1" indent="0" algn="ctr">
              <a:buNone/>
            </a:pPr>
            <a:r>
              <a:rPr lang="en-GB" sz="1600" b="1" dirty="0"/>
              <a:t>CATHODAL</a:t>
            </a:r>
            <a:endParaRPr lang="en-GB" sz="1200" b="1" dirty="0"/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Cathode</a:t>
            </a:r>
            <a:r>
              <a:rPr lang="nl-NL" sz="1200" dirty="0">
                <a:solidFill>
                  <a:srgbClr val="003399"/>
                </a:solidFill>
              </a:rPr>
              <a:t> (</a:t>
            </a:r>
            <a:r>
              <a:rPr lang="nl-NL" sz="1200" dirty="0" err="1">
                <a:solidFill>
                  <a:srgbClr val="003399"/>
                </a:solidFill>
              </a:rPr>
              <a:t>negative</a:t>
            </a:r>
            <a:r>
              <a:rPr lang="nl-NL" sz="1200" dirty="0">
                <a:solidFill>
                  <a:srgbClr val="003399"/>
                </a:solidFill>
              </a:rPr>
              <a:t> electrode) is </a:t>
            </a:r>
            <a:r>
              <a:rPr lang="nl-NL" sz="1200" dirty="0" err="1">
                <a:solidFill>
                  <a:srgbClr val="003399"/>
                </a:solidFill>
              </a:rPr>
              <a:t>placed</a:t>
            </a:r>
            <a:r>
              <a:rPr lang="nl-NL" sz="1200" dirty="0">
                <a:solidFill>
                  <a:srgbClr val="003399"/>
                </a:solidFill>
              </a:rPr>
              <a:t> over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target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region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Typically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associated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with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b="1" dirty="0" err="1">
                <a:solidFill>
                  <a:srgbClr val="003399"/>
                </a:solidFill>
              </a:rPr>
              <a:t>decreased</a:t>
            </a:r>
            <a:r>
              <a:rPr lang="nl-NL" sz="1200" b="1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cortical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excitability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Neurons </a:t>
            </a:r>
            <a:r>
              <a:rPr lang="nl-NL" sz="1200" dirty="0" err="1">
                <a:solidFill>
                  <a:srgbClr val="003399"/>
                </a:solidFill>
              </a:rPr>
              <a:t>less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likely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fire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3548F845-B690-EC35-83B9-CA8B51AB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B3865F50-F2F6-D6C5-61EC-C7422E6CDA7C}"/>
              </a:ext>
            </a:extLst>
          </p:cNvPr>
          <p:cNvSpPr/>
          <p:nvPr/>
        </p:nvSpPr>
        <p:spPr>
          <a:xfrm>
            <a:off x="1937187" y="3429000"/>
            <a:ext cx="128400" cy="486784"/>
          </a:xfrm>
          <a:prstGeom prst="downArrow">
            <a:avLst/>
          </a:prstGeom>
          <a:solidFill>
            <a:schemeClr val="accent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E61E1AA-2DBE-74CB-BACC-440FD81256AF}"/>
              </a:ext>
            </a:extLst>
          </p:cNvPr>
          <p:cNvSpPr/>
          <p:nvPr/>
        </p:nvSpPr>
        <p:spPr>
          <a:xfrm>
            <a:off x="5807363" y="3429000"/>
            <a:ext cx="128400" cy="486784"/>
          </a:xfrm>
          <a:prstGeom prst="downArrow">
            <a:avLst/>
          </a:prstGeom>
          <a:solidFill>
            <a:schemeClr val="accent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Ondertitel 12">
            <a:extLst>
              <a:ext uri="{FF2B5EF4-FFF2-40B4-BE49-F238E27FC236}">
                <a16:creationId xmlns:a16="http://schemas.microsoft.com/office/drawing/2014/main" id="{6CA5AB81-81AF-588A-DD1A-6336E6A4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878" y="1104151"/>
            <a:ext cx="2788712" cy="270065"/>
          </a:xfrm>
        </p:spPr>
        <p:txBody>
          <a:bodyPr/>
          <a:lstStyle/>
          <a:p>
            <a:r>
              <a:rPr lang="nl-BE" dirty="0" err="1"/>
              <a:t>Anoval</a:t>
            </a:r>
            <a:r>
              <a:rPr lang="nl-BE" dirty="0"/>
              <a:t> VS. </a:t>
            </a:r>
            <a:r>
              <a:rPr lang="nl-BE" dirty="0" err="1"/>
              <a:t>Cathodal</a:t>
            </a:r>
            <a:r>
              <a:rPr lang="nl-BE" dirty="0"/>
              <a:t> tDCS</a:t>
            </a:r>
          </a:p>
        </p:txBody>
      </p:sp>
    </p:spTree>
    <p:extLst>
      <p:ext uri="{BB962C8B-B14F-4D97-AF65-F5344CB8AC3E}">
        <p14:creationId xmlns:p14="http://schemas.microsoft.com/office/powerpoint/2010/main" val="21195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CA63B-6C25-51AB-E0AD-99CA42D3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10043-34B0-FEA7-EA92-ABEF7BE39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01EEC-5079-FC6C-3F31-A1F43E5B6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DD024D-8D31-743B-BF4A-32B2AEC4BA6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3374642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Advantages and disadvantages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378B90-A19B-B2B1-B35C-BE6DE6DA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BB87E-FE7E-C6B4-BDDA-41A4A1B208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891E66E4-0AA0-EF16-737C-2A73744B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40B67-A385-4732-6B30-1F20B634C1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878" y="1519538"/>
            <a:ext cx="3033418" cy="4149742"/>
          </a:xfrm>
          <a:prstGeom prst="rect">
            <a:avLst/>
          </a:prstGeom>
        </p:spPr>
        <p:txBody>
          <a:bodyPr/>
          <a:lstStyle/>
          <a:p>
            <a:pPr marL="8335" lvl="1" indent="0" algn="ctr">
              <a:buNone/>
            </a:pPr>
            <a:r>
              <a:rPr lang="en-GB" sz="1600" b="1" dirty="0"/>
              <a:t>Advantages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Non-invasive</a:t>
            </a:r>
            <a:r>
              <a:rPr lang="nl-NL" sz="1200" dirty="0">
                <a:solidFill>
                  <a:srgbClr val="003399"/>
                </a:solidFill>
              </a:rPr>
              <a:t> (safe)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Inexpensive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Portable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easy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use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Can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combined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with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behavioural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tasks</a:t>
            </a:r>
            <a:r>
              <a:rPr lang="nl-NL" sz="1200" dirty="0">
                <a:solidFill>
                  <a:srgbClr val="003399"/>
                </a:solidFill>
              </a:rPr>
              <a:t> or </a:t>
            </a:r>
            <a:r>
              <a:rPr lang="nl-NL" sz="1200" dirty="0" err="1">
                <a:solidFill>
                  <a:srgbClr val="003399"/>
                </a:solidFill>
              </a:rPr>
              <a:t>trainings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Can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combined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with</a:t>
            </a:r>
            <a:r>
              <a:rPr lang="nl-NL" sz="1200" dirty="0">
                <a:solidFill>
                  <a:srgbClr val="003399"/>
                </a:solidFill>
              </a:rPr>
              <a:t> imaging </a:t>
            </a:r>
            <a:r>
              <a:rPr lang="nl-NL" sz="1200" dirty="0" err="1">
                <a:solidFill>
                  <a:srgbClr val="003399"/>
                </a:solidFill>
              </a:rPr>
              <a:t>techniques</a:t>
            </a:r>
            <a:r>
              <a:rPr lang="nl-NL" sz="1200" dirty="0">
                <a:solidFill>
                  <a:srgbClr val="003399"/>
                </a:solidFill>
              </a:rPr>
              <a:t> (</a:t>
            </a:r>
            <a:r>
              <a:rPr lang="nl-NL" sz="1200" dirty="0" err="1">
                <a:solidFill>
                  <a:srgbClr val="003399"/>
                </a:solidFill>
              </a:rPr>
              <a:t>fMRI</a:t>
            </a:r>
            <a:r>
              <a:rPr lang="nl-NL" sz="1200" dirty="0">
                <a:solidFill>
                  <a:srgbClr val="003399"/>
                </a:solidFill>
              </a:rPr>
              <a:t>, EEG)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Applications in </a:t>
            </a:r>
            <a:r>
              <a:rPr lang="nl-NL" sz="1200" dirty="0" err="1">
                <a:solidFill>
                  <a:srgbClr val="003399"/>
                </a:solidFill>
              </a:rPr>
              <a:t>cognitive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enhancement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neurorehabilitation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51BDCF-0121-132A-C71D-F0E2684ACB40}"/>
              </a:ext>
            </a:extLst>
          </p:cNvPr>
          <p:cNvSpPr txBox="1">
            <a:spLocks/>
          </p:cNvSpPr>
          <p:nvPr/>
        </p:nvSpPr>
        <p:spPr>
          <a:xfrm>
            <a:off x="4572000" y="1519538"/>
            <a:ext cx="3033418" cy="414974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5000"/>
              </a:lnSpc>
              <a:spcBef>
                <a:spcPts val="750"/>
              </a:spcBef>
              <a:spcAft>
                <a:spcPts val="750"/>
              </a:spcAft>
              <a:buFont typeface="Arial" charset="0"/>
              <a:buNone/>
              <a:defRPr sz="12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01216" indent="-192881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rgbClr val="FF5000"/>
              </a:buClr>
              <a:buSzPct val="90000"/>
              <a:buFont typeface="LucidaGrande"/>
              <a:buChar char="►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503635" indent="-165497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LucidaGrande"/>
              <a:buChar char="►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04863" indent="-164306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rgbClr val="FF5000"/>
              </a:buClr>
              <a:buFont typeface="Arial"/>
              <a:buChar char="•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107281" indent="-173831" algn="l" defTabSz="685783" rtl="0" eaLnBrk="1" latinLnBrk="0" hangingPunct="1">
              <a:lnSpc>
                <a:spcPct val="95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05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35" lvl="1" indent="0" algn="ctr">
              <a:buFont typeface="LucidaGrande"/>
              <a:buNone/>
            </a:pPr>
            <a:r>
              <a:rPr lang="en-GB" sz="1600" b="1" dirty="0"/>
              <a:t>Disadvantages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Spatial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resolution</a:t>
            </a:r>
            <a:r>
              <a:rPr lang="nl-NL" sz="1200" dirty="0">
                <a:solidFill>
                  <a:srgbClr val="003399"/>
                </a:solidFill>
              </a:rPr>
              <a:t> is </a:t>
            </a:r>
            <a:r>
              <a:rPr lang="nl-NL" sz="1200" dirty="0" err="1">
                <a:solidFill>
                  <a:srgbClr val="003399"/>
                </a:solidFill>
              </a:rPr>
              <a:t>relatively</a:t>
            </a:r>
            <a:r>
              <a:rPr lang="nl-NL" sz="1200" dirty="0">
                <a:solidFill>
                  <a:srgbClr val="003399"/>
                </a:solidFill>
              </a:rPr>
              <a:t> low (</a:t>
            </a:r>
            <a:r>
              <a:rPr lang="nl-NL" sz="1200" dirty="0" err="1">
                <a:solidFill>
                  <a:srgbClr val="003399"/>
                </a:solidFill>
              </a:rPr>
              <a:t>compared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other</a:t>
            </a:r>
            <a:r>
              <a:rPr lang="nl-NL" sz="1200" dirty="0">
                <a:solidFill>
                  <a:srgbClr val="003399"/>
                </a:solidFill>
              </a:rPr>
              <a:t> NIMBS </a:t>
            </a:r>
            <a:r>
              <a:rPr lang="nl-NL" sz="1200" dirty="0" err="1">
                <a:solidFill>
                  <a:srgbClr val="003399"/>
                </a:solidFill>
              </a:rPr>
              <a:t>techniques</a:t>
            </a:r>
            <a:r>
              <a:rPr lang="nl-NL" sz="1200" dirty="0">
                <a:solidFill>
                  <a:srgbClr val="003399"/>
                </a:solidFill>
              </a:rPr>
              <a:t>)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distribution</a:t>
            </a:r>
            <a:r>
              <a:rPr lang="nl-NL" sz="1200" dirty="0">
                <a:solidFill>
                  <a:srgbClr val="003399"/>
                </a:solidFill>
              </a:rPr>
              <a:t> in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is diffuse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difficult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control </a:t>
            </a:r>
            <a:r>
              <a:rPr lang="nl-NL" sz="1200" dirty="0" err="1">
                <a:solidFill>
                  <a:srgbClr val="003399"/>
                </a:solidFill>
              </a:rPr>
              <a:t>precisesly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High </a:t>
            </a:r>
            <a:r>
              <a:rPr lang="nl-NL" sz="1200" dirty="0" err="1">
                <a:solidFill>
                  <a:srgbClr val="003399"/>
                </a:solidFill>
              </a:rPr>
              <a:t>variability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across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participants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Results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across</a:t>
            </a:r>
            <a:r>
              <a:rPr lang="nl-NL" sz="1200" dirty="0">
                <a:solidFill>
                  <a:srgbClr val="003399"/>
                </a:solidFill>
              </a:rPr>
              <a:t> studies are diverse/</a:t>
            </a:r>
            <a:r>
              <a:rPr lang="nl-NL" sz="1200" dirty="0" err="1">
                <a:solidFill>
                  <a:srgbClr val="003399"/>
                </a:solidFill>
              </a:rPr>
              <a:t>difficult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replicate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between</a:t>
            </a:r>
            <a:r>
              <a:rPr lang="nl-NL" sz="1200" dirty="0">
                <a:solidFill>
                  <a:srgbClr val="003399"/>
                </a:solidFill>
              </a:rPr>
              <a:t> studies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60-70% of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does </a:t>
            </a:r>
            <a:r>
              <a:rPr lang="nl-NL" sz="1200" dirty="0" err="1">
                <a:solidFill>
                  <a:srgbClr val="003399"/>
                </a:solidFill>
              </a:rPr>
              <a:t>not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reach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deeper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structures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9259854B-F100-577D-81E2-ADFDADDE0D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3359381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 err="1"/>
              <a:t>Asvantages</a:t>
            </a:r>
            <a:r>
              <a:rPr lang="nl-NL" dirty="0"/>
              <a:t> and </a:t>
            </a:r>
            <a:r>
              <a:rPr lang="nl-NL" dirty="0" err="1"/>
              <a:t>disadvantages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4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84645-1158-A3A9-77E4-9C9C506D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24492F-53AC-2C9A-A21C-C09786689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31D79-DBBE-19A5-4115-8084B5B4E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DD9D8F2-C968-B758-8320-7ED7678908E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4323107" cy="2700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Techni </a:t>
            </a:r>
            <a:r>
              <a:rPr lang="en-US" dirty="0" err="1"/>
              <a:t>cal</a:t>
            </a:r>
            <a:r>
              <a:rPr lang="en-US" dirty="0"/>
              <a:t> and practical considerations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3E38ED-C56D-7015-C916-E9CD2BC5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B7868-FFCE-C4FC-5007-E20D9AEFDF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45D3E1B7-6056-20D9-ADC1-CE679674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97CDA99-E850-FC1A-D1EE-65E7839CF3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250" y="1990725"/>
            <a:ext cx="8301990" cy="3467100"/>
          </a:xfrm>
          <a:prstGeom prst="rect">
            <a:avLst/>
          </a:prstGeom>
        </p:spPr>
        <p:txBody>
          <a:bodyPr/>
          <a:lstStyle/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Physiological</a:t>
            </a:r>
            <a:r>
              <a:rPr lang="nl-NL" sz="1200" dirty="0">
                <a:solidFill>
                  <a:srgbClr val="003399"/>
                </a:solidFill>
              </a:rPr>
              <a:t> factors </a:t>
            </a:r>
            <a:r>
              <a:rPr lang="nl-NL" sz="1200" dirty="0" err="1">
                <a:solidFill>
                  <a:srgbClr val="003399"/>
                </a:solidFill>
              </a:rPr>
              <a:t>that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may</a:t>
            </a:r>
            <a:r>
              <a:rPr lang="nl-NL" sz="1200" dirty="0">
                <a:solidFill>
                  <a:srgbClr val="003399"/>
                </a:solidFill>
              </a:rPr>
              <a:t> affect </a:t>
            </a:r>
            <a:r>
              <a:rPr lang="nl-NL" sz="1200" dirty="0" err="1">
                <a:solidFill>
                  <a:srgbClr val="003399"/>
                </a:solidFill>
              </a:rPr>
              <a:t>tDCS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results</a:t>
            </a:r>
            <a:r>
              <a:rPr lang="nl-NL" sz="1200" dirty="0">
                <a:solidFill>
                  <a:srgbClr val="003399"/>
                </a:solidFill>
              </a:rPr>
              <a:t>: </a:t>
            </a:r>
            <a:r>
              <a:rPr lang="nl-NL" sz="1200" dirty="0" err="1">
                <a:solidFill>
                  <a:srgbClr val="003399"/>
                </a:solidFill>
              </a:rPr>
              <a:t>skull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thickness</a:t>
            </a:r>
            <a:r>
              <a:rPr lang="nl-NL" sz="1200" dirty="0">
                <a:solidFill>
                  <a:srgbClr val="003399"/>
                </a:solidFill>
              </a:rPr>
              <a:t>, </a:t>
            </a:r>
            <a:r>
              <a:rPr lang="nl-NL" sz="1200" dirty="0" err="1">
                <a:solidFill>
                  <a:srgbClr val="003399"/>
                </a:solidFill>
              </a:rPr>
              <a:t>cerebrospinal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fluid</a:t>
            </a:r>
            <a:r>
              <a:rPr lang="nl-NL" sz="1200" dirty="0">
                <a:solidFill>
                  <a:srgbClr val="003399"/>
                </a:solidFill>
              </a:rPr>
              <a:t> (CSF), </a:t>
            </a:r>
            <a:r>
              <a:rPr lang="nl-NL" sz="1200" dirty="0" err="1">
                <a:solidFill>
                  <a:srgbClr val="003399"/>
                </a:solidFill>
              </a:rPr>
              <a:t>grey</a:t>
            </a:r>
            <a:r>
              <a:rPr lang="nl-NL" sz="1200" dirty="0">
                <a:solidFill>
                  <a:srgbClr val="003399"/>
                </a:solidFill>
              </a:rPr>
              <a:t> matter, </a:t>
            </a:r>
            <a:r>
              <a:rPr lang="nl-NL" sz="1200" dirty="0" err="1">
                <a:solidFill>
                  <a:srgbClr val="003399"/>
                </a:solidFill>
              </a:rPr>
              <a:t>white</a:t>
            </a:r>
            <a:r>
              <a:rPr lang="nl-NL" sz="1200" dirty="0">
                <a:solidFill>
                  <a:srgbClr val="003399"/>
                </a:solidFill>
              </a:rPr>
              <a:t> matter 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 </a:t>
            </a:r>
            <a:r>
              <a:rPr lang="nl-NL" sz="1200" b="1" dirty="0">
                <a:solidFill>
                  <a:srgbClr val="003399"/>
                </a:solidFill>
                <a:sym typeface="Wingdings" panose="05000000000000000000" pitchFamily="2" charset="2"/>
              </a:rPr>
              <a:t>different </a:t>
            </a:r>
            <a:r>
              <a:rPr lang="nl-NL" sz="1200" b="1" dirty="0" err="1">
                <a:solidFill>
                  <a:srgbClr val="003399"/>
                </a:solidFill>
                <a:sym typeface="Wingdings" panose="05000000000000000000" pitchFamily="2" charset="2"/>
              </a:rPr>
              <a:t>electrical</a:t>
            </a:r>
            <a:r>
              <a:rPr lang="nl-NL" sz="1200" b="1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b="1" dirty="0" err="1">
                <a:solidFill>
                  <a:srgbClr val="003399"/>
                </a:solidFill>
                <a:sym typeface="Wingdings" panose="05000000000000000000" pitchFamily="2" charset="2"/>
              </a:rPr>
              <a:t>conductivities</a:t>
            </a:r>
            <a:endParaRPr lang="nl-NL" sz="1200" b="1" dirty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lvl="1"/>
            <a:endParaRPr lang="nl-NL" sz="1200" b="1" dirty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Cortical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gyri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and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sulci</a:t>
            </a:r>
            <a:r>
              <a:rPr lang="nl-NL" sz="1200" dirty="0">
                <a:solidFill>
                  <a:srgbClr val="003399"/>
                </a:solidFill>
              </a:rPr>
              <a:t> affect </a:t>
            </a:r>
            <a:r>
              <a:rPr lang="nl-NL" sz="1200" dirty="0" err="1">
                <a:solidFill>
                  <a:srgbClr val="003399"/>
                </a:solidFill>
              </a:rPr>
              <a:t>how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electric</a:t>
            </a:r>
            <a:r>
              <a:rPr lang="nl-NL" sz="1200" dirty="0">
                <a:solidFill>
                  <a:srgbClr val="003399"/>
                </a:solidFill>
              </a:rPr>
              <a:t> fields </a:t>
            </a:r>
            <a:r>
              <a:rPr lang="nl-NL" sz="1200" dirty="0" err="1">
                <a:solidFill>
                  <a:srgbClr val="003399"/>
                </a:solidFill>
              </a:rPr>
              <a:t>interact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with</a:t>
            </a:r>
            <a:r>
              <a:rPr lang="nl-NL" sz="1200" dirty="0">
                <a:solidFill>
                  <a:srgbClr val="003399"/>
                </a:solidFill>
              </a:rPr>
              <a:t> neurons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Lateralization</a:t>
            </a:r>
            <a:r>
              <a:rPr lang="nl-NL" sz="1200" dirty="0">
                <a:solidFill>
                  <a:srgbClr val="003399"/>
                </a:solidFill>
              </a:rPr>
              <a:t> in different </a:t>
            </a:r>
            <a:r>
              <a:rPr lang="nl-NL" sz="1200" dirty="0" err="1">
                <a:solidFill>
                  <a:srgbClr val="003399"/>
                </a:solidFill>
              </a:rPr>
              <a:t>brain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regions</a:t>
            </a:r>
            <a:r>
              <a:rPr lang="nl-NL" sz="1200" dirty="0">
                <a:solidFill>
                  <a:srgbClr val="003399"/>
                </a:solidFill>
              </a:rPr>
              <a:t>: e.g., </a:t>
            </a:r>
            <a:r>
              <a:rPr lang="nl-NL" sz="1200" b="1" dirty="0" err="1">
                <a:solidFill>
                  <a:srgbClr val="003399"/>
                </a:solidFill>
              </a:rPr>
              <a:t>the</a:t>
            </a:r>
            <a:r>
              <a:rPr lang="nl-NL" sz="1200" b="1" dirty="0">
                <a:solidFill>
                  <a:srgbClr val="003399"/>
                </a:solidFill>
              </a:rPr>
              <a:t> cortex = </a:t>
            </a:r>
            <a:r>
              <a:rPr lang="nl-NL" sz="1200" b="1" dirty="0" err="1">
                <a:solidFill>
                  <a:srgbClr val="003399"/>
                </a:solidFill>
              </a:rPr>
              <a:t>contralateral</a:t>
            </a:r>
            <a:r>
              <a:rPr lang="nl-NL" sz="1200" b="1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organization</a:t>
            </a:r>
            <a:r>
              <a:rPr lang="nl-NL" sz="1200" dirty="0">
                <a:solidFill>
                  <a:srgbClr val="003399"/>
                </a:solidFill>
              </a:rPr>
              <a:t>; </a:t>
            </a:r>
            <a:r>
              <a:rPr lang="nl-NL" sz="1200" b="1" dirty="0">
                <a:solidFill>
                  <a:srgbClr val="003399"/>
                </a:solidFill>
              </a:rPr>
              <a:t>cerebellum = </a:t>
            </a:r>
            <a:r>
              <a:rPr lang="nl-NL" sz="1200" b="1" dirty="0" err="1">
                <a:solidFill>
                  <a:srgbClr val="003399"/>
                </a:solidFill>
              </a:rPr>
              <a:t>ipsilateral</a:t>
            </a:r>
            <a:r>
              <a:rPr lang="nl-NL" sz="1200" b="1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organization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r>
              <a:rPr lang="nl-NL" sz="1200" b="1" dirty="0" err="1">
                <a:solidFill>
                  <a:srgbClr val="003399"/>
                </a:solidFill>
              </a:rPr>
              <a:t>Duration</a:t>
            </a:r>
            <a:r>
              <a:rPr lang="nl-NL" sz="1200" b="1" dirty="0">
                <a:solidFill>
                  <a:srgbClr val="003399"/>
                </a:solidFill>
              </a:rPr>
              <a:t>? </a:t>
            </a:r>
            <a:r>
              <a:rPr lang="nl-NL" sz="1200" dirty="0" err="1">
                <a:solidFill>
                  <a:srgbClr val="003399"/>
                </a:solidFill>
              </a:rPr>
              <a:t>Typically</a:t>
            </a:r>
            <a:r>
              <a:rPr lang="nl-NL" sz="1200" dirty="0">
                <a:solidFill>
                  <a:srgbClr val="003399"/>
                </a:solidFill>
              </a:rPr>
              <a:t> 10-30 minutes</a:t>
            </a: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r>
              <a:rPr lang="nl-NL" sz="1200" b="1" dirty="0">
                <a:solidFill>
                  <a:srgbClr val="003399"/>
                </a:solidFill>
              </a:rPr>
              <a:t>Timing? </a:t>
            </a:r>
            <a:r>
              <a:rPr lang="nl-NL" sz="1200" u="sng" dirty="0">
                <a:solidFill>
                  <a:srgbClr val="003399"/>
                </a:solidFill>
              </a:rPr>
              <a:t>Concurrent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stimulation</a:t>
            </a:r>
            <a:r>
              <a:rPr lang="nl-NL" sz="1200" dirty="0">
                <a:solidFill>
                  <a:srgbClr val="003399"/>
                </a:solidFill>
              </a:rPr>
              <a:t> (at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same</a:t>
            </a:r>
            <a:r>
              <a:rPr lang="nl-NL" sz="1200" dirty="0">
                <a:solidFill>
                  <a:srgbClr val="003399"/>
                </a:solidFill>
              </a:rPr>
              <a:t> time as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task</a:t>
            </a:r>
            <a:r>
              <a:rPr lang="nl-NL" sz="1200" dirty="0">
                <a:solidFill>
                  <a:srgbClr val="003399"/>
                </a:solidFill>
              </a:rPr>
              <a:t>) vs. </a:t>
            </a:r>
            <a:r>
              <a:rPr lang="nl-NL" sz="1200" u="sng" dirty="0" err="1">
                <a:solidFill>
                  <a:srgbClr val="003399"/>
                </a:solidFill>
              </a:rPr>
              <a:t>Before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task</a:t>
            </a:r>
            <a:r>
              <a:rPr lang="nl-NL" sz="1200" dirty="0">
                <a:solidFill>
                  <a:srgbClr val="003399"/>
                </a:solidFill>
              </a:rPr>
              <a:t>? 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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depends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on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nature of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task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and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your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research question</a:t>
            </a:r>
          </a:p>
          <a:p>
            <a:pPr lvl="1"/>
            <a:endParaRPr lang="nl-NL" sz="1200" b="1" dirty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lvl="1"/>
            <a:r>
              <a:rPr lang="nl-NL" sz="1200" b="1" dirty="0">
                <a:solidFill>
                  <a:srgbClr val="003399"/>
                </a:solidFill>
                <a:sym typeface="Wingdings" panose="05000000000000000000" pitchFamily="2" charset="2"/>
              </a:rPr>
              <a:t>Placement? 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electrodes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can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be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placed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on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head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(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cephalic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placement) or on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head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an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arm/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upper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body/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chin</a:t>
            </a:r>
            <a:endParaRPr lang="nl-NL" sz="1200" b="1" dirty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78D935B2-3D2A-219D-F417-1FDA96AEF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78" y="1104151"/>
            <a:ext cx="4384021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Technical and practical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5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5EAEF-129B-858D-6976-2BB55A9E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A5BB9E-3FFA-BF5B-B21D-5D804145F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3EA8C-4EC8-660F-48CB-53B93BD48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BEFC28-FE60-D675-2B64-CB91B636B0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2495620" cy="27006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36000" rIns="91440" bIns="36000" rtlCol="0" anchor="t" anchorCtr="0">
            <a:spAutoFit/>
          </a:bodyPr>
          <a:lstStyle/>
          <a:p>
            <a:pPr marL="72629"/>
            <a:r>
              <a:rPr lang="en-US" sz="1350" cap="all" dirty="0">
                <a:solidFill>
                  <a:schemeClr val="bg1"/>
                </a:solidFill>
              </a:rPr>
              <a:t>Safety considerations</a:t>
            </a:r>
            <a:endParaRPr lang="en-GB" sz="1350" cap="all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ACE0CF-8449-986C-3D75-920F91A5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72256-10BA-48C4-D8D0-F5A80AC64E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6F1E9498-1E24-7F45-8658-0438A92F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58E75A9-B480-B045-B187-D84B13C4BF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250" y="1990725"/>
            <a:ext cx="8301990" cy="3467100"/>
          </a:xfrm>
          <a:prstGeom prst="rect">
            <a:avLst/>
          </a:prstGeom>
        </p:spPr>
        <p:txBody>
          <a:bodyPr/>
          <a:lstStyle/>
          <a:p>
            <a:pPr marL="8335" lvl="1" indent="0">
              <a:buNone/>
            </a:pPr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 err="1">
                <a:solidFill>
                  <a:srgbClr val="003399"/>
                </a:solidFill>
              </a:rPr>
              <a:t>Informed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b="1" dirty="0">
                <a:solidFill>
                  <a:srgbClr val="003399"/>
                </a:solidFill>
              </a:rPr>
              <a:t>consent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dirty="0">
                <a:solidFill>
                  <a:srgbClr val="003399"/>
                </a:solidFill>
              </a:rPr>
              <a:t>Participant </a:t>
            </a:r>
            <a:r>
              <a:rPr lang="nl-NL" sz="1200" b="1" dirty="0">
                <a:solidFill>
                  <a:srgbClr val="003399"/>
                </a:solidFill>
              </a:rPr>
              <a:t>monitoring</a:t>
            </a:r>
            <a:r>
              <a:rPr lang="nl-NL" sz="1200" dirty="0">
                <a:solidFill>
                  <a:srgbClr val="003399"/>
                </a:solidFill>
              </a:rPr>
              <a:t> at </a:t>
            </a:r>
            <a:r>
              <a:rPr lang="nl-NL" sz="1200" dirty="0" err="1">
                <a:solidFill>
                  <a:srgbClr val="003399"/>
                </a:solidFill>
              </a:rPr>
              <a:t>all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times</a:t>
            </a:r>
            <a:r>
              <a:rPr lang="nl-NL" sz="1200" dirty="0">
                <a:solidFill>
                  <a:srgbClr val="003399"/>
                </a:solidFill>
              </a:rPr>
              <a:t>! Ramp-up + ramp-down of </a:t>
            </a:r>
            <a:r>
              <a:rPr lang="nl-NL" sz="1200" dirty="0" err="1">
                <a:solidFill>
                  <a:srgbClr val="003399"/>
                </a:solidFill>
              </a:rPr>
              <a:t>current</a:t>
            </a:r>
            <a:r>
              <a:rPr lang="nl-NL" sz="1200" dirty="0">
                <a:solidFill>
                  <a:srgbClr val="003399"/>
                </a:solidFill>
              </a:rPr>
              <a:t> are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most </a:t>
            </a:r>
            <a:r>
              <a:rPr lang="nl-NL" sz="1200" dirty="0" err="1">
                <a:solidFill>
                  <a:srgbClr val="003399"/>
                </a:solidFill>
              </a:rPr>
              <a:t>salient</a:t>
            </a:r>
            <a:r>
              <a:rPr lang="nl-NL" sz="1200" dirty="0">
                <a:solidFill>
                  <a:srgbClr val="003399"/>
                </a:solidFill>
              </a:rPr>
              <a:t> changes </a:t>
            </a:r>
            <a:r>
              <a:rPr lang="nl-NL" sz="1200" dirty="0" err="1">
                <a:solidFill>
                  <a:srgbClr val="003399"/>
                </a:solidFill>
              </a:rPr>
              <a:t>to</a:t>
            </a:r>
            <a:r>
              <a:rPr lang="nl-NL" sz="1200" dirty="0">
                <a:solidFill>
                  <a:srgbClr val="003399"/>
                </a:solidFill>
              </a:rPr>
              <a:t> </a:t>
            </a:r>
            <a:r>
              <a:rPr lang="nl-NL" sz="1200" dirty="0" err="1">
                <a:solidFill>
                  <a:srgbClr val="003399"/>
                </a:solidFill>
              </a:rPr>
              <a:t>the</a:t>
            </a:r>
            <a:r>
              <a:rPr lang="nl-NL" sz="1200" dirty="0">
                <a:solidFill>
                  <a:srgbClr val="003399"/>
                </a:solidFill>
              </a:rPr>
              <a:t> participant</a:t>
            </a: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b="1" dirty="0" err="1">
                <a:solidFill>
                  <a:srgbClr val="003399"/>
                </a:solidFill>
              </a:rPr>
              <a:t>Inclusion</a:t>
            </a:r>
            <a:r>
              <a:rPr lang="nl-NL" sz="1200" b="1" dirty="0">
                <a:solidFill>
                  <a:srgbClr val="003399"/>
                </a:solidFill>
              </a:rPr>
              <a:t>/</a:t>
            </a:r>
            <a:r>
              <a:rPr lang="nl-NL" sz="1200" b="1" dirty="0" err="1">
                <a:solidFill>
                  <a:srgbClr val="003399"/>
                </a:solidFill>
              </a:rPr>
              <a:t>exclusion</a:t>
            </a:r>
            <a:r>
              <a:rPr lang="nl-NL" sz="1200" b="1" dirty="0">
                <a:solidFill>
                  <a:srgbClr val="003399"/>
                </a:solidFill>
              </a:rPr>
              <a:t> criteria 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 NO metal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implants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in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head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,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history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of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epilepsy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/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seizures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,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damaged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scalp at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the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site of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electrodes</a:t>
            </a:r>
            <a:endParaRPr lang="nl-NL" sz="1200" dirty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r>
              <a:rPr lang="nl-NL" sz="1200" b="1" dirty="0" err="1">
                <a:solidFill>
                  <a:srgbClr val="003399"/>
                </a:solidFill>
              </a:rPr>
              <a:t>Poor</a:t>
            </a:r>
            <a:r>
              <a:rPr lang="nl-NL" sz="1200" b="1" dirty="0">
                <a:solidFill>
                  <a:srgbClr val="003399"/>
                </a:solidFill>
              </a:rPr>
              <a:t> contact 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=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can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increase</a:t>
            </a:r>
            <a:r>
              <a:rPr lang="nl-NL" sz="1200" dirty="0">
                <a:solidFill>
                  <a:srgbClr val="003399"/>
                </a:solidFill>
                <a:sym typeface="Wingdings" panose="05000000000000000000" pitchFamily="2" charset="2"/>
              </a:rPr>
              <a:t> risk of </a:t>
            </a:r>
            <a:r>
              <a:rPr lang="nl-NL" sz="1200" dirty="0" err="1">
                <a:solidFill>
                  <a:srgbClr val="003399"/>
                </a:solidFill>
                <a:sym typeface="Wingdings" panose="05000000000000000000" pitchFamily="2" charset="2"/>
              </a:rPr>
              <a:t>burns</a:t>
            </a:r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b="1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lvl="1"/>
            <a:endParaRPr lang="nl-NL" sz="1200" dirty="0">
              <a:solidFill>
                <a:srgbClr val="00339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7B934-E19F-595C-E72B-044946528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03D469-489E-D125-4FD4-E579EED1C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i="1" dirty="0"/>
              <a:t>HUMANISE </a:t>
            </a:r>
            <a:r>
              <a:rPr lang="nl-NL" i="1" dirty="0" err="1"/>
              <a:t>tDCS</a:t>
            </a:r>
            <a:r>
              <a:rPr lang="nl-NL" i="1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B0FDF-7FF0-7069-D2DE-055D9A498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AD26EE-878A-CB9A-838C-E961483A233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8878" y="1104151"/>
            <a:ext cx="2630913" cy="27006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36000" rIns="91440" bIns="36000" rtlCol="0" anchor="t" anchorCtr="0">
            <a:spAutoFit/>
          </a:bodyPr>
          <a:lstStyle/>
          <a:p>
            <a:pPr marL="72629"/>
            <a:r>
              <a:rPr lang="en-US" sz="1350" cap="all" dirty="0">
                <a:solidFill>
                  <a:schemeClr val="bg1"/>
                </a:solidFill>
              </a:rPr>
              <a:t>How to generate codes</a:t>
            </a:r>
            <a:endParaRPr lang="en-GB" sz="1350" cap="all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4C4C3-2EA8-3F16-383C-6AA57D87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787637"/>
            <a:ext cx="6314531" cy="264876"/>
          </a:xfrm>
        </p:spPr>
        <p:txBody>
          <a:bodyPr/>
          <a:lstStyle/>
          <a:p>
            <a:r>
              <a:rPr lang="en-US" dirty="0"/>
              <a:t>Transcranial direct current stimulation (</a:t>
            </a:r>
            <a:r>
              <a:rPr lang="en-US" dirty="0" err="1"/>
              <a:t>tdcs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769B5-6F54-3CCC-4254-6568B7733C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dirty="0"/>
              <a:t>1st April 2026</a:t>
            </a:r>
            <a:endParaRPr lang="en-GB" dirty="0"/>
          </a:p>
        </p:txBody>
      </p:sp>
      <p:pic>
        <p:nvPicPr>
          <p:cNvPr id="3074" name="Picture 2" descr="Home | Core Facility Humanise">
            <a:extLst>
              <a:ext uri="{FF2B5EF4-FFF2-40B4-BE49-F238E27FC236}">
                <a16:creationId xmlns:a16="http://schemas.microsoft.com/office/drawing/2014/main" id="{98578992-6F63-8E0D-E414-09B9D49A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0" y="6081659"/>
            <a:ext cx="2551406" cy="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BDEE72-C734-343F-CE29-3DA3757E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36" y="1600200"/>
            <a:ext cx="1962681" cy="38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4209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3" id="{82FDC026-9D47-4A4F-9408-6B087789AC88}" vid="{D3020BC7-EB83-8040-924C-6035EF0F9E7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FC8A1ED14214E8CB7BC51CF16E08D" ma:contentTypeVersion="" ma:contentTypeDescription="Een nieuw document maken." ma:contentTypeScope="" ma:versionID="658e1a82c7c219a0a92d4cc8fdd38ed3">
  <xsd:schema xmlns:xsd="http://www.w3.org/2001/XMLSchema" xmlns:xs="http://www.w3.org/2001/XMLSchema" xmlns:p="http://schemas.microsoft.com/office/2006/metadata/properties" xmlns:ns2="BEBD1583-39F4-4DF7-8C1F-45D9A62D4904" xmlns:ns3="bebd1583-39f4-4df7-8c1f-45d9a62d4904" xmlns:ns4="f57044ff-4af4-45b8-bd45-4a2456d64c36" targetNamespace="http://schemas.microsoft.com/office/2006/metadata/properties" ma:root="true" ma:fieldsID="0880955592710beddb2cc82bf2f65119" ns2:_="" ns3:_="" ns4:_="">
    <xsd:import namespace="BEBD1583-39F4-4DF7-8C1F-45D9A62D4904"/>
    <xsd:import namespace="bebd1583-39f4-4df7-8c1f-45d9a62d4904"/>
    <xsd:import namespace="f57044ff-4af4-45b8-bd45-4a2456d64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Datum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1583-39F4-4DF7-8C1F-45D9A62D4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1583-39f4-4df7-8c1f-45d9a62d490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Datum" ma:index="11" nillable="true" ma:displayName="Datum" ma:format="DateOnly" ma:internalName="Datum">
      <xsd:simpleType>
        <xsd:restriction base="dms:DateTim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044ff-4af4-45b8-bd45-4a2456d64c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bebd1583-39f4-4df7-8c1f-45d9a62d49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91BC0-5746-44ED-AFC4-CB9313BB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BD1583-39F4-4DF7-8C1F-45D9A62D4904"/>
    <ds:schemaRef ds:uri="bebd1583-39f4-4df7-8c1f-45d9a62d4904"/>
    <ds:schemaRef ds:uri="f57044ff-4af4-45b8-bd45-4a2456d64c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CA802E-C76E-4332-A152-4AAE1F8CD77E}">
  <ds:schemaRefs>
    <ds:schemaRef ds:uri="http://schemas.microsoft.com/office/2006/metadata/properties"/>
    <ds:schemaRef ds:uri="http://schemas.microsoft.com/office/infopath/2007/PartnerControls"/>
    <ds:schemaRef ds:uri="bebd1583-39f4-4df7-8c1f-45d9a62d4904"/>
  </ds:schemaRefs>
</ds:datastoreItem>
</file>

<file path=customXml/itemProps3.xml><?xml version="1.0" encoding="utf-8"?>
<ds:datastoreItem xmlns:ds="http://schemas.openxmlformats.org/officeDocument/2006/customXml" ds:itemID="{33E43004-532A-447B-967A-0BBE50A85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VUB_Template_Campagne_4_3_2019</Template>
  <TotalTime>0</TotalTime>
  <Words>2135</Words>
  <Application>Microsoft Office PowerPoint</Application>
  <PresentationFormat>Diavoorstelling (4:3)</PresentationFormat>
  <Paragraphs>278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LucidaGrande</vt:lpstr>
      <vt:lpstr>Verdana</vt:lpstr>
      <vt:lpstr>Wingdings</vt:lpstr>
      <vt:lpstr>1 VUB THEME</vt:lpstr>
      <vt:lpstr>Transcranial dirct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Transcranial direct current stimulation (tdcs)</vt:lpstr>
      <vt:lpstr>High-Definition Transcranial direct current stimulation</vt:lpstr>
      <vt:lpstr>PowerPoint-presentatie</vt:lpstr>
      <vt:lpstr>PowerPoint-presentatie</vt:lpstr>
      <vt:lpstr>References and literature on tdcs methodology</vt:lpstr>
      <vt:lpstr>References and literature on tdcs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Duta</dc:creator>
  <cp:lastModifiedBy>Frank Van Overwalle</cp:lastModifiedBy>
  <cp:revision>10</cp:revision>
  <cp:lastPrinted>2016-12-08T10:40:15Z</cp:lastPrinted>
  <dcterms:created xsi:type="dcterms:W3CDTF">2022-11-15T17:19:05Z</dcterms:created>
  <dcterms:modified xsi:type="dcterms:W3CDTF">2026-04-02T10:40:26Z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0x0101006A4FC8A1ED14214E8CB7BC51CF16E08D</vt:lpwstr>
  </property>
</Properties>
</file>